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60" d="100"/>
          <a:sy n="60" d="100"/>
        </p:scale>
        <p:origin x="-78" y="-5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TitleH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/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863" y="5870575"/>
            <a:ext cx="1600200" cy="3778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913F6-E85E-4B9E-B6F1-AE8B24251E9B}" type="datetimeFigureOut">
              <a:rPr lang="en-US"/>
              <a:pPr>
                <a:defRPr/>
              </a:pPr>
              <a:t>4/26/2007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5870575"/>
            <a:ext cx="4894263" cy="3778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9263" y="5870575"/>
            <a:ext cx="550862" cy="3778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D55D58-448D-44C7-A263-3214BF59CC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elestia-R1---OverlayContentH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90FFF-FE15-45DC-AFB2-EF75E0A767FA}" type="datetimeFigureOut">
              <a:rPr lang="en-US"/>
              <a:pPr>
                <a:defRPr/>
              </a:pPr>
              <a:t>4/26/2007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7E2D9-E263-45C5-AE55-200ABDB84D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H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/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64C72-64EC-4424-995D-6334B816D60E}" type="datetimeFigureOut">
              <a:rPr lang="en-US"/>
              <a:pPr>
                <a:defRPr/>
              </a:pPr>
              <a:t>4/26/2007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4AC49-2BE7-4195-AF10-BE9E9F4FBB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elestia-R1---OverlayContentH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1"/>
          <p:cNvSpPr txBox="1"/>
          <p:nvPr/>
        </p:nvSpPr>
        <p:spPr>
          <a:xfrm>
            <a:off x="10237788" y="2743200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  <a:cs typeface="+mn-cs"/>
              </a:rPr>
              <a:t>”</a:t>
            </a:r>
          </a:p>
        </p:txBody>
      </p:sp>
      <p:sp>
        <p:nvSpPr>
          <p:cNvPr id="7" name="TextBox 12"/>
          <p:cNvSpPr txBox="1"/>
          <p:nvPr/>
        </p:nvSpPr>
        <p:spPr>
          <a:xfrm>
            <a:off x="488950" y="823913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  <a:cs typeface="+mn-cs"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/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ED11E-C467-4246-82D3-107A33E271B3}" type="datetimeFigureOut">
              <a:rPr lang="en-US"/>
              <a:pPr>
                <a:defRPr/>
              </a:pPr>
              <a:t>4/26/2007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5AFB7-7A8E-4763-AA1B-8F314AE2E4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H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/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F638A-BA59-4D7C-B7CA-A929838D93B0}" type="datetimeFigureOut">
              <a:rPr lang="en-US"/>
              <a:pPr>
                <a:defRPr/>
              </a:pPr>
              <a:t>4/26/2007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E51E3-247E-4ADE-95F9-6E4099A469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elestia-R1---OverlayContentH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2"/>
          <p:cNvSpPr txBox="1"/>
          <p:nvPr/>
        </p:nvSpPr>
        <p:spPr>
          <a:xfrm>
            <a:off x="10237788" y="2743200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  <a:cs typeface="+mn-cs"/>
              </a:rPr>
              <a:t>”</a:t>
            </a:r>
          </a:p>
        </p:txBody>
      </p:sp>
      <p:sp>
        <p:nvSpPr>
          <p:cNvPr id="7" name="TextBox 13"/>
          <p:cNvSpPr txBox="1"/>
          <p:nvPr/>
        </p:nvSpPr>
        <p:spPr>
          <a:xfrm>
            <a:off x="488950" y="823913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  <a:cs typeface="+mn-cs"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/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388EF-2954-4E59-A8B1-53E08F5CC938}" type="datetimeFigureOut">
              <a:rPr lang="en-US"/>
              <a:pPr>
                <a:defRPr/>
              </a:pPr>
              <a:t>4/26/2007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3A6DD-937A-423D-8BDA-3CD9B2C395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elestia-R1---OverlayContentH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/>
          <a:lstStyle>
            <a:lvl1pPr>
              <a:defRPr lang="en-US" b="0" dirty="0"/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6CA79-4CFC-44B8-B168-76B6BE6C094D}" type="datetimeFigureOut">
              <a:rPr lang="en-US"/>
              <a:pPr>
                <a:defRPr/>
              </a:pPr>
              <a:t>4/26/2007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8D11B-86A7-47D2-BE09-9E0CC1B12F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H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0444A-B1DD-441A-B118-9A79853F1958}" type="datetimeFigureOut">
              <a:rPr lang="en-US"/>
              <a:pPr>
                <a:defRPr/>
              </a:pPr>
              <a:t>4/26/2007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F03CA-204A-4A20-99F5-6658428D9D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H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146AC-7128-4881-8D98-3618B060BCAC}" type="datetimeFigureOut">
              <a:rPr lang="en-US"/>
              <a:pPr>
                <a:defRPr/>
              </a:pPr>
              <a:t>4/26/2007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7D775-58D8-41CD-826F-EB9AE04912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H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917D7-DC1A-440D-B330-FE6D6CE4CD0F}" type="datetimeFigureOut">
              <a:rPr lang="en-US"/>
              <a:pPr>
                <a:defRPr/>
              </a:pPr>
              <a:t>4/26/2007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02EC4-CCB6-4BA2-8265-2CA7BED36D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H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B2C1B-F609-412F-9555-1E1AF9ABDBEF}" type="datetimeFigureOut">
              <a:rPr lang="en-US"/>
              <a:pPr>
                <a:defRPr/>
              </a:pPr>
              <a:t>4/26/2007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8B0A0-72A1-47BF-BCE5-D8CC33D6E9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elestia-R1---OverlayContentH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B385B-E39B-406A-A03F-ECA994546418}" type="datetimeFigureOut">
              <a:rPr lang="en-US"/>
              <a:pPr>
                <a:defRPr/>
              </a:pPr>
              <a:t>4/26/2007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408F7-90DD-41F8-9565-F0B2BB6F28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07CFD-7AF7-49B8-9923-8275129DB1AC}" type="datetimeFigureOut">
              <a:rPr lang="en-US"/>
              <a:pPr>
                <a:defRPr/>
              </a:pPr>
              <a:t>4/26/2007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51AA2-282F-4779-97CD-A1E21675F6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elestia-R1---OverlayContentH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DB369-E404-4892-B8B2-0780436DA489}" type="datetimeFigureOut">
              <a:rPr lang="en-US"/>
              <a:pPr>
                <a:defRPr/>
              </a:pPr>
              <a:t>4/26/2007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FFAD1-BA5D-43A2-A546-2CC5DDC4D3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elestia-R1---OverlayContentH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2FB49-9CC7-4C2D-82ED-82A756643E34}" type="datetimeFigureOut">
              <a:rPr lang="en-US"/>
              <a:pPr>
                <a:defRPr/>
              </a:pPr>
              <a:t>4/26/2007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82D85-0CB5-44AC-A2FB-4E3CD36B22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elestia-R1---OverlayContentH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04C0F-130E-4D41-A62F-E88B2FE85A01}" type="datetimeFigureOut">
              <a:rPr lang="en-US"/>
              <a:pPr>
                <a:defRPr/>
              </a:pPr>
              <a:t>4/26/2007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99ACE-F346-4765-811C-911CD6569A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elestia-R1---OverlayContentH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BABA5-A0AA-4824-BC00-7D0176FD3195}" type="datetimeFigureOut">
              <a:rPr lang="en-US"/>
              <a:pPr>
                <a:defRPr/>
              </a:pPr>
              <a:t>4/26/2007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AD521-A9FF-438E-8763-6D90EA0EAD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10131425" cy="145573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2141538"/>
            <a:ext cx="10131425" cy="364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963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 dirty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39541F57-2999-405E-8084-534A46AEE607}" type="datetimeFigureOut">
              <a:rPr lang="en-US"/>
              <a:pPr>
                <a:defRPr/>
              </a:pPr>
              <a:t>4/26/2007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963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0" i="0" dirty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363" y="5870575"/>
            <a:ext cx="550862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 dirty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9909BF98-3C28-4ACA-B384-9FD3369E64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65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 cap="all">
          <a:ln w="3175" cmpd="sng">
            <a:noFill/>
          </a:ln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 Light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fontAlgn="base">
        <a:spcBef>
          <a:spcPct val="0"/>
        </a:spcBef>
        <a:spcAft>
          <a:spcPts val="1000"/>
        </a:spcAft>
        <a:buClr>
          <a:schemeClr val="tx1"/>
        </a:buClr>
        <a:buSzPct val="100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0"/>
        </a:spcBef>
        <a:spcAft>
          <a:spcPts val="1000"/>
        </a:spcAft>
        <a:buClr>
          <a:schemeClr val="tx1"/>
        </a:buClr>
        <a:buSzPct val="100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85750" algn="l" defTabSz="457200" rtl="0" fontAlgn="base">
        <a:spcBef>
          <a:spcPct val="0"/>
        </a:spcBef>
        <a:spcAft>
          <a:spcPts val="1000"/>
        </a:spcAft>
        <a:buClr>
          <a:schemeClr val="tx1"/>
        </a:buClr>
        <a:buSzPct val="100000"/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indent="-171450" algn="l" defTabSz="457200" rtl="0" fontAlgn="base">
        <a:spcBef>
          <a:spcPct val="0"/>
        </a:spcBef>
        <a:spcAft>
          <a:spcPts val="1000"/>
        </a:spcAft>
        <a:buClr>
          <a:schemeClr val="tx1"/>
        </a:buClr>
        <a:buSzPct val="100000"/>
        <a:buFont typeface="Arial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250" indent="-171450" algn="l" defTabSz="457200" rtl="0" fontAlgn="base">
        <a:spcBef>
          <a:spcPct val="0"/>
        </a:spcBef>
        <a:spcAft>
          <a:spcPts val="1000"/>
        </a:spcAft>
        <a:buClr>
          <a:schemeClr val="tx1"/>
        </a:buClr>
        <a:buSzPct val="100000"/>
        <a:buFont typeface="Arial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656138"/>
            <a:ext cx="5216525" cy="2143125"/>
          </a:xfrm>
        </p:spPr>
        <p:txBody>
          <a:bodyPr rtlCol="0"/>
          <a:lstStyle/>
          <a:p>
            <a:pPr fontAlgn="auto">
              <a:spcBef>
                <a:spcPts val="0"/>
              </a:spcBef>
              <a:buFont typeface="Arial"/>
              <a:buNone/>
              <a:defRPr/>
            </a:pPr>
            <a:r>
              <a:rPr lang="ru-RU" sz="8800" b="1" dirty="0" smtClean="0"/>
              <a:t>А</a:t>
            </a:r>
            <a:r>
              <a:rPr lang="ru-RU" sz="8800" b="1" dirty="0" smtClean="0">
                <a:solidFill>
                  <a:srgbClr val="FF0000"/>
                </a:solidFill>
              </a:rPr>
              <a:t>ПП</a:t>
            </a:r>
            <a:r>
              <a:rPr lang="ru-RU" sz="8800" b="1" dirty="0" smtClean="0"/>
              <a:t>ЕТИТ</a:t>
            </a:r>
            <a:endParaRPr lang="ru-RU" sz="8800" b="1" dirty="0"/>
          </a:p>
        </p:txBody>
      </p:sp>
      <p:pic>
        <p:nvPicPr>
          <p:cNvPr id="19458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2700" y="0"/>
            <a:ext cx="7099300" cy="465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83100"/>
            <a:ext cx="10131425" cy="23749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8800" b="1" dirty="0" smtClean="0">
                <a:latin typeface="+mn-lt"/>
              </a:rPr>
              <a:t>БА</a:t>
            </a:r>
            <a:r>
              <a:rPr lang="ru-RU" sz="8800" b="1" dirty="0" smtClean="0">
                <a:solidFill>
                  <a:srgbClr val="FF0000"/>
                </a:solidFill>
                <a:latin typeface="+mn-lt"/>
              </a:rPr>
              <a:t>СС</a:t>
            </a:r>
            <a:r>
              <a:rPr lang="ru-RU" sz="8800" b="1" dirty="0" smtClean="0">
                <a:latin typeface="+mn-lt"/>
              </a:rPr>
              <a:t>ЕЙН</a:t>
            </a:r>
            <a:endParaRPr lang="ru-RU" sz="8800" b="1" dirty="0">
              <a:latin typeface="+mn-lt"/>
            </a:endParaRPr>
          </a:p>
        </p:txBody>
      </p:sp>
      <p:pic>
        <p:nvPicPr>
          <p:cNvPr id="20482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775200" y="0"/>
            <a:ext cx="7416800" cy="4622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00" y="5308600"/>
            <a:ext cx="10131425" cy="14557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8800" b="1" dirty="0" smtClean="0">
                <a:latin typeface="+mn-lt"/>
              </a:rPr>
              <a:t>ИСКУ</a:t>
            </a:r>
            <a:r>
              <a:rPr lang="ru-RU" sz="8800" b="1" dirty="0" smtClean="0">
                <a:solidFill>
                  <a:srgbClr val="FF0000"/>
                </a:solidFill>
                <a:latin typeface="+mn-lt"/>
              </a:rPr>
              <a:t>СС</a:t>
            </a:r>
            <a:r>
              <a:rPr lang="ru-RU" sz="8800" b="1" dirty="0" smtClean="0">
                <a:latin typeface="+mn-lt"/>
              </a:rPr>
              <a:t>ТВО</a:t>
            </a:r>
            <a:endParaRPr lang="ru-RU" sz="8800" b="1" dirty="0">
              <a:latin typeface="+mn-lt"/>
            </a:endParaRPr>
          </a:p>
        </p:txBody>
      </p:sp>
      <p:pic>
        <p:nvPicPr>
          <p:cNvPr id="21506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6300" y="0"/>
            <a:ext cx="7505700" cy="5029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84800"/>
            <a:ext cx="10118725" cy="14732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8800" b="1" dirty="0" smtClean="0">
                <a:latin typeface="+mn-lt"/>
              </a:rPr>
              <a:t>КРО</a:t>
            </a:r>
            <a:r>
              <a:rPr lang="ru-RU" sz="8800" b="1" dirty="0" smtClean="0">
                <a:solidFill>
                  <a:srgbClr val="FF0000"/>
                </a:solidFill>
                <a:latin typeface="+mn-lt"/>
              </a:rPr>
              <a:t>СС</a:t>
            </a:r>
            <a:r>
              <a:rPr lang="ru-RU" sz="8800" b="1" dirty="0" smtClean="0">
                <a:latin typeface="+mn-lt"/>
              </a:rPr>
              <a:t>ВОРД</a:t>
            </a:r>
            <a:endParaRPr lang="ru-RU" sz="8800" b="1" dirty="0">
              <a:latin typeface="+mn-lt"/>
            </a:endParaRPr>
          </a:p>
        </p:txBody>
      </p:sp>
      <p:pic>
        <p:nvPicPr>
          <p:cNvPr id="22530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156200" y="0"/>
            <a:ext cx="7035800" cy="4724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02263"/>
            <a:ext cx="10131425" cy="14557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8800" b="1" dirty="0" smtClean="0">
                <a:latin typeface="+mn-lt"/>
              </a:rPr>
              <a:t>ШО</a:t>
            </a:r>
            <a:r>
              <a:rPr lang="ru-RU" sz="8800" b="1" dirty="0" smtClean="0">
                <a:solidFill>
                  <a:srgbClr val="FF0000"/>
                </a:solidFill>
                <a:latin typeface="+mn-lt"/>
              </a:rPr>
              <a:t>СС</a:t>
            </a:r>
            <a:r>
              <a:rPr lang="ru-RU" sz="8800" b="1" dirty="0" smtClean="0">
                <a:latin typeface="+mn-lt"/>
              </a:rPr>
              <a:t>Е</a:t>
            </a:r>
            <a:endParaRPr lang="ru-RU" sz="8800" b="1" dirty="0">
              <a:latin typeface="+mn-lt"/>
            </a:endParaRPr>
          </a:p>
        </p:txBody>
      </p:sp>
      <p:pic>
        <p:nvPicPr>
          <p:cNvPr id="2355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953000" y="0"/>
            <a:ext cx="7359650" cy="5054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72100"/>
            <a:ext cx="10131425" cy="14859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8800" b="1" dirty="0" smtClean="0">
                <a:solidFill>
                  <a:srgbClr val="FF0000"/>
                </a:solidFill>
                <a:latin typeface="+mn-lt"/>
              </a:rPr>
              <a:t>О</a:t>
            </a:r>
            <a:r>
              <a:rPr lang="ru-RU" sz="8800" b="1" dirty="0" smtClean="0">
                <a:latin typeface="+mn-lt"/>
              </a:rPr>
              <a:t>ХОТНИК</a:t>
            </a:r>
            <a:endParaRPr lang="ru-RU" sz="8800" b="1" dirty="0">
              <a:latin typeface="+mn-lt"/>
            </a:endParaRPr>
          </a:p>
        </p:txBody>
      </p:sp>
      <p:pic>
        <p:nvPicPr>
          <p:cNvPr id="24578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394200" y="0"/>
            <a:ext cx="7797800" cy="4724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400" y="5402263"/>
            <a:ext cx="10131425" cy="14557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8800" b="1" dirty="0" smtClean="0">
                <a:latin typeface="+mn-lt"/>
              </a:rPr>
              <a:t>Т</a:t>
            </a:r>
            <a:r>
              <a:rPr lang="ru-RU" sz="8800" b="1" dirty="0" smtClean="0">
                <a:solidFill>
                  <a:srgbClr val="FF0000"/>
                </a:solidFill>
                <a:latin typeface="+mn-lt"/>
              </a:rPr>
              <a:t>А</a:t>
            </a:r>
            <a:r>
              <a:rPr lang="ru-RU" sz="8800" b="1" dirty="0" smtClean="0">
                <a:latin typeface="+mn-lt"/>
              </a:rPr>
              <a:t>ЙГА</a:t>
            </a:r>
            <a:endParaRPr lang="ru-RU" sz="8800" b="1" dirty="0">
              <a:latin typeface="+mn-lt"/>
            </a:endParaRPr>
          </a:p>
        </p:txBody>
      </p:sp>
      <p:pic>
        <p:nvPicPr>
          <p:cNvPr id="25602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21200" y="0"/>
            <a:ext cx="7670800" cy="5168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Celestial">
      <a:dk1>
        <a:sysClr val="windowText" lastClr="000000"/>
      </a:dk1>
      <a:lt1>
        <a:sysClr val="window" lastClr="FFFFFF"/>
      </a:lt1>
      <a:dk2>
        <a:srgbClr val="16476F"/>
      </a:dk2>
      <a:lt2>
        <a:srgbClr val="EBEBEB"/>
      </a:lt2>
      <a:accent1>
        <a:srgbClr val="E5B458"/>
      </a:accent1>
      <a:accent2>
        <a:srgbClr val="F77754"/>
      </a:accent2>
      <a:accent3>
        <a:srgbClr val="D8507E"/>
      </a:accent3>
      <a:accent4>
        <a:srgbClr val="BC70EE"/>
      </a:accent4>
      <a:accent5>
        <a:srgbClr val="3CA2E2"/>
      </a:accent5>
      <a:accent6>
        <a:srgbClr val="91BF77"/>
      </a:accent6>
      <a:hlink>
        <a:srgbClr val="71DDAB"/>
      </a:hlink>
      <a:folHlink>
        <a:srgbClr val="A6E4C7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elestial" id="{C4BB2A3D-0E93-4C5F-B0D2-9D3FCE089CC5}" vid="{B36E0D05-787B-4C61-8268-2D6C1FBEDA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42</TotalTime>
  <Words>7</Words>
  <Application>Microsoft Office PowerPoint</Application>
  <PresentationFormat>Произвольный</PresentationFormat>
  <Paragraphs>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17</vt:i4>
      </vt:variant>
      <vt:variant>
        <vt:lpstr>Заголовки слайдов</vt:lpstr>
      </vt:variant>
      <vt:variant>
        <vt:i4>7</vt:i4>
      </vt:variant>
    </vt:vector>
  </HeadingPairs>
  <TitlesOfParts>
    <vt:vector size="27" baseType="lpstr">
      <vt:lpstr>Calibri</vt:lpstr>
      <vt:lpstr>Arial</vt:lpstr>
      <vt:lpstr>Calibri Light</vt:lpstr>
      <vt:lpstr>Небеса</vt:lpstr>
      <vt:lpstr>Небеса</vt:lpstr>
      <vt:lpstr>Небеса</vt:lpstr>
      <vt:lpstr>Небеса</vt:lpstr>
      <vt:lpstr>Небеса</vt:lpstr>
      <vt:lpstr>Небеса</vt:lpstr>
      <vt:lpstr>Небеса</vt:lpstr>
      <vt:lpstr>Небеса</vt:lpstr>
      <vt:lpstr>Небеса</vt:lpstr>
      <vt:lpstr>Небеса</vt:lpstr>
      <vt:lpstr>Небеса</vt:lpstr>
      <vt:lpstr>Небеса</vt:lpstr>
      <vt:lpstr>Небеса</vt:lpstr>
      <vt:lpstr>Небеса</vt:lpstr>
      <vt:lpstr>Небеса</vt:lpstr>
      <vt:lpstr>Небеса</vt:lpstr>
      <vt:lpstr>Небеса</vt:lpstr>
      <vt:lpstr>Слайд 1</vt:lpstr>
      <vt:lpstr>БАССЕЙН</vt:lpstr>
      <vt:lpstr>ИСКУССТВО</vt:lpstr>
      <vt:lpstr>КРОССВОРД</vt:lpstr>
      <vt:lpstr>ШОССЕ</vt:lpstr>
      <vt:lpstr>ОХОТНИК</vt:lpstr>
      <vt:lpstr>ТАЙГА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Стрельцова</dc:creator>
  <cp:lastModifiedBy>User</cp:lastModifiedBy>
  <cp:revision>4</cp:revision>
  <dcterms:created xsi:type="dcterms:W3CDTF">2018-09-09T20:30:52Z</dcterms:created>
  <dcterms:modified xsi:type="dcterms:W3CDTF">2007-04-25T21:26:09Z</dcterms:modified>
</cp:coreProperties>
</file>