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6" r:id="rId5"/>
    <p:sldId id="257" r:id="rId6"/>
    <p:sldId id="258" r:id="rId7"/>
    <p:sldId id="259" r:id="rId8"/>
    <p:sldId id="260" r:id="rId9"/>
    <p:sldId id="261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49D53A2-7BB5-4EAA-94EE-23ED145C01D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E13E420-620C-4EB3-9579-A081AD87B21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576064"/>
          </a:xfrm>
        </p:spPr>
        <p:txBody>
          <a:bodyPr>
            <a:normAutofit/>
          </a:bodyPr>
          <a:lstStyle/>
          <a:p>
            <a:r>
              <a:rPr lang="ru-RU" dirty="0" smtClean="0"/>
              <a:t>МБДОУ «Детский сад общеразвивающего вида №124»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4725144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Подготовил: воспитатель  ВКК </a:t>
            </a:r>
          </a:p>
          <a:p>
            <a:r>
              <a:rPr lang="ru-RU" dirty="0" smtClean="0"/>
              <a:t>Попова Ю.С.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9531" y="1988840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Тема. Расширение игрового пространства групповых помещений МБДОУ за счет создания интерактивного пола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0566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94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smtClean="0"/>
              <a:t>Маленькая площадь</a:t>
            </a:r>
          </a:p>
          <a:p>
            <a:r>
              <a:rPr lang="ru-RU" sz="5400" dirty="0" smtClean="0"/>
              <a:t>Большая наполняемость групп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 групповых помещений: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интерактивного пола</a:t>
            </a:r>
            <a:endParaRPr lang="ru-RU" dirty="0"/>
          </a:p>
        </p:txBody>
      </p:sp>
      <p:pic>
        <p:nvPicPr>
          <p:cNvPr id="6146" name="Picture 2" descr="C:\Users\user\Desktop\ДС 124\РМО\nognitsi_bitovie_victorinox_13_sm_chyornaya_rukoyat_21928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64904"/>
            <a:ext cx="38100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ДС 124\РМО\cd1af35f6222e81783877ac62fc740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4840"/>
            <a:ext cx="3978548" cy="298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08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Образовательная деятельность</a:t>
            </a:r>
          </a:p>
          <a:p>
            <a:r>
              <a:rPr lang="ru-RU" sz="3200" dirty="0" smtClean="0"/>
              <a:t>Совместная деятельность в режимных моментах</a:t>
            </a:r>
          </a:p>
          <a:p>
            <a:r>
              <a:rPr lang="ru-RU" sz="3200" dirty="0" smtClean="0"/>
              <a:t>Работа в малых подгруппах</a:t>
            </a:r>
          </a:p>
          <a:p>
            <a:r>
              <a:rPr lang="ru-RU" sz="3200" dirty="0" smtClean="0"/>
              <a:t>Индивидуальная работа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Направления педагогической работы при использовании пола: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12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64904"/>
            <a:ext cx="2588418" cy="345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образовательной деятельности</a:t>
            </a:r>
            <a:endParaRPr lang="ru-RU" dirty="0"/>
          </a:p>
        </p:txBody>
      </p:sp>
      <p:pic>
        <p:nvPicPr>
          <p:cNvPr id="1029" name="Picture 5" descr="C:\Users\user\Desktop\ДС 124\РМО\image-10-01-23-09-45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08920"/>
            <a:ext cx="4511146" cy="3383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1772816"/>
            <a:ext cx="3911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Математика, развитие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5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64904"/>
            <a:ext cx="2588418" cy="345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режимных моментах</a:t>
            </a:r>
            <a:endParaRPr lang="ru-RU" dirty="0"/>
          </a:p>
        </p:txBody>
      </p:sp>
      <p:pic>
        <p:nvPicPr>
          <p:cNvPr id="3075" name="Picture 3" descr="C:\Users\user\Desktop\ДС 124\РМО\image-10-01-23-09-23-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40730"/>
            <a:ext cx="4155281" cy="3116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2186732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Зарядка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227687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Сюжетно-ролевые игры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33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06907"/>
            <a:ext cx="2664296" cy="3552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малых группах</a:t>
            </a:r>
            <a:endParaRPr lang="ru-RU" dirty="0"/>
          </a:p>
        </p:txBody>
      </p:sp>
      <p:pic>
        <p:nvPicPr>
          <p:cNvPr id="4098" name="Picture 2" descr="C:\Users\user\Desktop\ДС 124\РМО\image-10-01-23-09-23-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24944"/>
            <a:ext cx="3840428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21328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Ходилка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214929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Крестики-нолики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83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Индивидуальная работа</a:t>
            </a:r>
            <a:endParaRPr lang="ru-RU" dirty="0"/>
          </a:p>
        </p:txBody>
      </p:sp>
      <p:pic>
        <p:nvPicPr>
          <p:cNvPr id="5122" name="Picture 2" descr="C:\Users\user\Desktop\ДС 124\РМО\image-10-01-23-09-23-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8"/>
            <a:ext cx="3872773" cy="2904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ДС 124\РМО\image-10-01-23-09-23-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55283"/>
            <a:ext cx="2513494" cy="3351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63970" y="1916832"/>
            <a:ext cx="3680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Ориентация в пространстве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70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Восполнение у детей недостатка движения</a:t>
            </a:r>
          </a:p>
          <a:p>
            <a:r>
              <a:rPr lang="ru-RU" dirty="0" smtClean="0"/>
              <a:t>Развитие коммуникации</a:t>
            </a:r>
          </a:p>
          <a:p>
            <a:r>
              <a:rPr lang="ru-RU" dirty="0" smtClean="0"/>
              <a:t>Деление на малые группы</a:t>
            </a:r>
          </a:p>
          <a:p>
            <a:r>
              <a:rPr lang="ru-RU" dirty="0" smtClean="0"/>
              <a:t>Расширение количества локаций группы</a:t>
            </a:r>
          </a:p>
          <a:p>
            <a:r>
              <a:rPr lang="ru-RU" dirty="0" smtClean="0"/>
              <a:t>Совершенствование логического мышления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использования интерактивного пола: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11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112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Презентация PowerPoint</vt:lpstr>
      <vt:lpstr>Проблемы групповых помещений:</vt:lpstr>
      <vt:lpstr>Создание интерактивного пола</vt:lpstr>
      <vt:lpstr>Направления педагогической работы при использовании пола:</vt:lpstr>
      <vt:lpstr>В образовательной деятельности</vt:lpstr>
      <vt:lpstr>В режимных моментах</vt:lpstr>
      <vt:lpstr>Работа в малых группах</vt:lpstr>
      <vt:lpstr>Индивидуальная работа</vt:lpstr>
      <vt:lpstr>Результаты использования интерактивного пола: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2023-01-10T06:24:19Z</dcterms:created>
  <dcterms:modified xsi:type="dcterms:W3CDTF">2023-10-02T18:03:31Z</dcterms:modified>
</cp:coreProperties>
</file>