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9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45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659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1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61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17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40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71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0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4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33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866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37A88-FE6F-4674-B1C1-D1598F9BBFF9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9C9B6-48CB-4C02-9E8E-C399765C04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5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01837"/>
            <a:ext cx="12191999" cy="1508125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Экваториальный лес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1999" cy="1376362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8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Африка</a:t>
            </a:r>
            <a:endParaRPr lang="ru-RU" sz="8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85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66112" y="0"/>
            <a:ext cx="5021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Термиты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1712690"/>
            <a:ext cx="6096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Термиты непрерывно перерабатывают древесину погибших деревьев и опавшие на землю листья, разрыхляя почву и обогащая ее питательными веществами.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3020"/>
            <a:ext cx="5562406" cy="501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0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4800" y="0"/>
            <a:ext cx="62846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Обезьяна</a:t>
            </a:r>
          </a:p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Шимпанзе</a:t>
            </a:r>
          </a:p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Горилла</a:t>
            </a:r>
            <a:endParaRPr lang="ru-RU" sz="7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857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4603" r="27651"/>
          <a:stretch/>
        </p:blipFill>
        <p:spPr>
          <a:xfrm>
            <a:off x="4570857" y="3438118"/>
            <a:ext cx="2917372" cy="34198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22838"/>
          <a:stretch/>
        </p:blipFill>
        <p:spPr>
          <a:xfrm>
            <a:off x="7488229" y="3438118"/>
            <a:ext cx="470377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4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4800" y="0"/>
            <a:ext cx="6284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Бегемот</a:t>
            </a:r>
          </a:p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Крокодил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r="38214"/>
          <a:stretch/>
        </p:blipFill>
        <p:spPr>
          <a:xfrm>
            <a:off x="0" y="0"/>
            <a:ext cx="4281715" cy="68654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15" y="2308324"/>
            <a:ext cx="7973943" cy="455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0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53657" y="0"/>
            <a:ext cx="6284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Хамелеон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7" b="8359"/>
          <a:stretch/>
        </p:blipFill>
        <p:spPr>
          <a:xfrm>
            <a:off x="1" y="1335313"/>
            <a:ext cx="12192000" cy="551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rono.ru/biograf/bio_ye/efremov_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42" y="0"/>
            <a:ext cx="5668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686" y="0"/>
            <a:ext cx="5435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375" t="20585" r="33490" b="5804"/>
          <a:stretch/>
        </p:blipFill>
        <p:spPr>
          <a:xfrm>
            <a:off x="0" y="15107"/>
            <a:ext cx="5631543" cy="6827786"/>
          </a:xfrm>
          <a:prstGeom prst="rect">
            <a:avLst/>
          </a:prstGeom>
        </p:spPr>
      </p:pic>
      <p:grpSp>
        <p:nvGrpSpPr>
          <p:cNvPr id="31" name="Группа 30"/>
          <p:cNvGrpSpPr/>
          <p:nvPr/>
        </p:nvGrpSpPr>
        <p:grpSpPr>
          <a:xfrm>
            <a:off x="3135088" y="87091"/>
            <a:ext cx="9056906" cy="2801253"/>
            <a:chOff x="3135088" y="87091"/>
            <a:chExt cx="9056906" cy="2801253"/>
          </a:xfrm>
        </p:grpSpPr>
        <p:cxnSp>
          <p:nvCxnSpPr>
            <p:cNvPr id="6" name="Прямая со стрелкой 5"/>
            <p:cNvCxnSpPr/>
            <p:nvPr/>
          </p:nvCxnSpPr>
          <p:spPr>
            <a:xfrm flipH="1">
              <a:off x="3135088" y="551543"/>
              <a:ext cx="3672113" cy="2336801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6792686" y="551543"/>
              <a:ext cx="539930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473364" y="87091"/>
              <a:ext cx="55734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Влажные экваториальные леса</a:t>
              </a:r>
              <a:endParaRPr lang="ru-RU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569029" y="1487718"/>
            <a:ext cx="9608450" cy="1865078"/>
            <a:chOff x="2569029" y="1487718"/>
            <a:chExt cx="9608450" cy="1865078"/>
          </a:xfrm>
        </p:grpSpPr>
        <p:cxnSp>
          <p:nvCxnSpPr>
            <p:cNvPr id="13" name="Прямая со стрелкой 12"/>
            <p:cNvCxnSpPr/>
            <p:nvPr/>
          </p:nvCxnSpPr>
          <p:spPr>
            <a:xfrm flipH="1">
              <a:off x="2569029" y="1952170"/>
              <a:ext cx="4223658" cy="1400626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78171" y="1952170"/>
              <a:ext cx="539930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458849" y="1487718"/>
              <a:ext cx="55734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Переменно-влажные леса </a:t>
              </a:r>
            </a:p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(тропические)</a:t>
              </a:r>
              <a:endParaRPr lang="ru-RU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135088" y="2960328"/>
            <a:ext cx="9056906" cy="987672"/>
            <a:chOff x="3135088" y="2960328"/>
            <a:chExt cx="9056906" cy="987672"/>
          </a:xfrm>
        </p:grpSpPr>
        <p:cxnSp>
          <p:nvCxnSpPr>
            <p:cNvPr id="17" name="Прямая со стрелкой 16"/>
            <p:cNvCxnSpPr/>
            <p:nvPr/>
          </p:nvCxnSpPr>
          <p:spPr>
            <a:xfrm flipH="1">
              <a:off x="3135088" y="3424780"/>
              <a:ext cx="3672114" cy="523220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792686" y="3424780"/>
              <a:ext cx="539930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473364" y="2960328"/>
              <a:ext cx="55734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Саванна и редколесье</a:t>
              </a:r>
              <a:endParaRPr lang="ru-RU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569029" y="1327476"/>
            <a:ext cx="9622965" cy="3581806"/>
            <a:chOff x="2569029" y="1327476"/>
            <a:chExt cx="9622965" cy="3581806"/>
          </a:xfrm>
        </p:grpSpPr>
        <p:cxnSp>
          <p:nvCxnSpPr>
            <p:cNvPr id="21" name="Прямая со стрелкой 20"/>
            <p:cNvCxnSpPr/>
            <p:nvPr/>
          </p:nvCxnSpPr>
          <p:spPr>
            <a:xfrm flipH="1" flipV="1">
              <a:off x="2569029" y="1327476"/>
              <a:ext cx="4238173" cy="3523038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792686" y="4850514"/>
              <a:ext cx="539930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473364" y="4386062"/>
              <a:ext cx="55734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Полупустыни и пустыни</a:t>
              </a:r>
              <a:endParaRPr lang="ru-RU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917371" y="5196102"/>
            <a:ext cx="9260108" cy="1616676"/>
            <a:chOff x="2917371" y="5196102"/>
            <a:chExt cx="9260108" cy="1616676"/>
          </a:xfrm>
        </p:grpSpPr>
        <p:cxnSp>
          <p:nvCxnSpPr>
            <p:cNvPr id="26" name="Прямая со стрелкой 25"/>
            <p:cNvCxnSpPr/>
            <p:nvPr/>
          </p:nvCxnSpPr>
          <p:spPr>
            <a:xfrm flipH="1" flipV="1">
              <a:off x="2917371" y="5196102"/>
              <a:ext cx="3875316" cy="1127021"/>
            </a:xfrm>
            <a:prstGeom prst="straightConnector1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6778171" y="6323123"/>
              <a:ext cx="539930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458849" y="5858671"/>
              <a:ext cx="55734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Жестколистные вечнозеленые леса</a:t>
              </a:r>
              <a:endParaRPr lang="ru-RU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90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Растения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3"/>
          <a:stretch/>
        </p:blipFill>
        <p:spPr>
          <a:xfrm>
            <a:off x="0" y="1712686"/>
            <a:ext cx="12192000" cy="514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85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1" y="0"/>
            <a:ext cx="5428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Пальма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1712690"/>
            <a:ext cx="57621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Многие деревья не имеют ветвей, например, пальма. Цветки и плоды у них образуются прямо на стволе.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98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9" r="31325"/>
          <a:stretch/>
        </p:blipFill>
        <p:spPr>
          <a:xfrm>
            <a:off x="1" y="0"/>
            <a:ext cx="438912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89121" y="0"/>
            <a:ext cx="78028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Древовидные папоротники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2479620"/>
            <a:ext cx="5791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Попробуйте пройти по «лугу», на котором стеной стоят «травинки» со стволами толщиной в 30 см и около 10 м в высоту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92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0" y="0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Бамбук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2000648"/>
            <a:ext cx="5791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Попробуйте пройти по «лугу», на котором стеной стоят «травинки» со стволами толщиной в 30 см и около 10 м в высоту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36222"/>
          <a:stretch/>
        </p:blipFill>
        <p:spPr>
          <a:xfrm>
            <a:off x="15241" y="0"/>
            <a:ext cx="4373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8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428" r="33142"/>
          <a:stretch/>
        </p:blipFill>
        <p:spPr>
          <a:xfrm>
            <a:off x="3" y="0"/>
            <a:ext cx="45284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1" y="0"/>
            <a:ext cx="5428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Банан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1712690"/>
            <a:ext cx="57621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Здесь же «травка» до 13 м в высоту, плоды которой любят дети всей планеты, </a:t>
            </a:r>
            <a:r>
              <a:rPr lang="ru-RU" sz="4000" dirty="0" smtClean="0">
                <a:latin typeface="Segoe UI" panose="020B0502040204020203" pitchFamily="34" charset="0"/>
                <a:cs typeface="Segoe UI" panose="020B0502040204020203" pitchFamily="34" charset="0"/>
                <a:sym typeface="Symbol" panose="05050102010706020507" pitchFamily="18" charset="2"/>
              </a:rPr>
              <a:t> банан. Правда, дикий банан несъедобен.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83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38200" y="24901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Животные</a:t>
            </a:r>
            <a:endParaRPr lang="ru-RU" sz="80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50" y="1416856"/>
            <a:ext cx="8163757" cy="5441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573" y="1416856"/>
            <a:ext cx="3626522" cy="54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7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151</Words>
  <Application>Microsoft Office PowerPoint</Application>
  <PresentationFormat>Широкоэкранный</PresentationFormat>
  <Paragraphs>26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Segoe UI</vt:lpstr>
      <vt:lpstr>Segoe UI Black</vt:lpstr>
      <vt:lpstr>Symbol</vt:lpstr>
      <vt:lpstr>Тема Office</vt:lpstr>
      <vt:lpstr>Экваториальный лес</vt:lpstr>
      <vt:lpstr>Презентация PowerPoint</vt:lpstr>
      <vt:lpstr>Презентация PowerPoint</vt:lpstr>
      <vt:lpstr>Растения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Экваториальный лес</dc:title>
  <dc:creator>Антон</dc:creator>
  <cp:lastModifiedBy>Антон</cp:lastModifiedBy>
  <cp:revision>10</cp:revision>
  <dcterms:created xsi:type="dcterms:W3CDTF">2023-10-02T16:27:38Z</dcterms:created>
  <dcterms:modified xsi:type="dcterms:W3CDTF">2023-10-02T17:50:35Z</dcterms:modified>
</cp:coreProperties>
</file>