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9" r:id="rId3"/>
    <p:sldId id="261" r:id="rId4"/>
    <p:sldId id="262" r:id="rId5"/>
    <p:sldId id="267" r:id="rId6"/>
    <p:sldId id="264" r:id="rId7"/>
    <p:sldId id="265" r:id="rId8"/>
    <p:sldId id="266" r:id="rId9"/>
    <p:sldId id="268" r:id="rId10"/>
    <p:sldId id="269" r:id="rId11"/>
    <p:sldId id="270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40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65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52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615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45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635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65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11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43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96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9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14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77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21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80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82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20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492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gif"/><Relationship Id="rId5" Type="http://schemas.openxmlformats.org/officeDocument/2006/relationships/image" Target="../media/image33.jpeg"/><Relationship Id="rId4" Type="http://schemas.openxmlformats.org/officeDocument/2006/relationships/image" Target="../media/image20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7.jpeg"/><Relationship Id="rId7" Type="http://schemas.openxmlformats.org/officeDocument/2006/relationships/image" Target="../media/image16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23.jpeg"/><Relationship Id="rId4" Type="http://schemas.openxmlformats.org/officeDocument/2006/relationships/image" Target="../media/image38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7374" r="1376" b="3888"/>
          <a:stretch>
            <a:fillRect/>
          </a:stretch>
        </p:blipFill>
        <p:spPr bwMode="auto">
          <a:xfrm>
            <a:off x="755576" y="414973"/>
            <a:ext cx="7560840" cy="6443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31750"/>
          </a:effectLst>
        </p:spPr>
      </p:pic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7092280" cy="4365104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628800"/>
            <a:ext cx="5826719" cy="164630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Урок №2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Тема: </a:t>
            </a:r>
            <a:r>
              <a:rPr lang="en-US" b="1" dirty="0">
                <a:solidFill>
                  <a:srgbClr val="FF0000"/>
                </a:solidFill>
              </a:rPr>
              <a:t>My letters</a:t>
            </a:r>
            <a:r>
              <a:rPr lang="ru-RU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6EABC2-61D9-418B-9AF5-0ACEEFE8D2BD}"/>
              </a:ext>
            </a:extLst>
          </p:cNvPr>
          <p:cNvSpPr txBox="1"/>
          <p:nvPr/>
        </p:nvSpPr>
        <p:spPr>
          <a:xfrm>
            <a:off x="5724128" y="5860871"/>
            <a:ext cx="47102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Презентацию подготовила </a:t>
            </a:r>
          </a:p>
          <a:p>
            <a:r>
              <a:rPr lang="ru-RU" dirty="0"/>
              <a:t>учитель английского языка</a:t>
            </a:r>
          </a:p>
          <a:p>
            <a:r>
              <a:rPr lang="ru-RU" dirty="0"/>
              <a:t>Бочкова Анастасия Сергеевна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</a:rPr>
              <a:t>What’s this?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1872208" cy="2114450"/>
          </a:xfrm>
          <a:prstGeom prst="rect">
            <a:avLst/>
          </a:prstGeom>
        </p:spPr>
      </p:pic>
      <p:pic>
        <p:nvPicPr>
          <p:cNvPr id="6" name="Picture 2" descr="C:\Users\User\Downloads\1-3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988840"/>
            <a:ext cx="1650250" cy="1900807"/>
          </a:xfrm>
          <a:prstGeom prst="rect">
            <a:avLst/>
          </a:prstGeom>
          <a:noFill/>
        </p:spPr>
      </p:pic>
      <p:pic>
        <p:nvPicPr>
          <p:cNvPr id="7" name="Picture 2" descr="C:\Users\User\Downloads\rId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149080"/>
            <a:ext cx="1944216" cy="2049173"/>
          </a:xfrm>
          <a:prstGeom prst="rect">
            <a:avLst/>
          </a:prstGeom>
          <a:noFill/>
        </p:spPr>
      </p:pic>
      <p:pic>
        <p:nvPicPr>
          <p:cNvPr id="8" name="Picture 2" descr="C:\Users\User\Downloads\КАРТИНКИ\КАРТИНКИ 1\ПРОДУКТЫ фото\7519d22b47f8006dc6da34b163705b7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653136"/>
            <a:ext cx="1808932" cy="1329011"/>
          </a:xfrm>
          <a:prstGeom prst="rect">
            <a:avLst/>
          </a:prstGeom>
          <a:noFill/>
        </p:spPr>
      </p:pic>
      <p:pic>
        <p:nvPicPr>
          <p:cNvPr id="12" name="Picture 2" descr="http://www.poetree.ru/_bl/40/5555321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5168949"/>
            <a:ext cx="1907220" cy="168905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39552" y="3717032"/>
            <a:ext cx="1418456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horse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251520" y="1196752"/>
            <a:ext cx="432048" cy="43204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2483768" y="1772816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915816" y="3789040"/>
            <a:ext cx="1202432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glass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83568" y="5733256"/>
            <a:ext cx="1008112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flag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0" y="4437112"/>
            <a:ext cx="576064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5943600"/>
            <a:ext cx="914400" cy="4377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egg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2483768" y="4509120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4572000" y="1484784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6660232" y="1484784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6260484" y="3527735"/>
            <a:ext cx="576064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7740352" y="4725144"/>
            <a:ext cx="576064" cy="55436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517232"/>
            <a:ext cx="914400" cy="432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bed</a:t>
            </a:r>
            <a:endParaRPr lang="ru-RU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156176" y="6165304"/>
            <a:ext cx="914400" cy="432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ant</a:t>
            </a:r>
            <a:endParaRPr lang="ru-RU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172400" y="3501008"/>
            <a:ext cx="914400" cy="432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cat</a:t>
            </a:r>
            <a:endParaRPr lang="ru-RU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355976" y="3068960"/>
            <a:ext cx="914400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dog</a:t>
            </a:r>
            <a:endParaRPr lang="ru-RU" b="1" dirty="0"/>
          </a:p>
        </p:txBody>
      </p:sp>
      <p:pic>
        <p:nvPicPr>
          <p:cNvPr id="29" name="Picture 10" descr="https://photoshop-kopona.com/uploads/posts/2019-02/1550917527_bed-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042" y="3818904"/>
            <a:ext cx="2055644" cy="99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://moziru.com/images/border-collie-clipart-cartoon-1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952" y="1718405"/>
            <a:ext cx="1787762" cy="160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https://cdn2.arhivurokov.ru/viewImage.php?image=http://s.zefirka.net/images/2017-05-01/kak-chelovek-priruchal-i-odomashnival-zhivotnyx/kak-chelovek-priruchal-i-odomashnival-zhivotnyx-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059" y="1673882"/>
            <a:ext cx="1894541" cy="174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9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0178"/>
            <a:ext cx="6347713" cy="1320800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C00000"/>
                </a:solidFill>
              </a:rPr>
              <a:t>Знакомимся с буквами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09600" y="2160588"/>
          <a:ext cx="6348414" cy="4997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8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0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80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80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буква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звук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слово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буква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звук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слово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 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Calibri"/>
                          <a:cs typeface="Times New Roman"/>
                        </a:rPr>
                        <a:t>[æ]     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2800" dirty="0">
                          <a:latin typeface="Times New Roman"/>
                          <a:ea typeface="Calibri"/>
                          <a:cs typeface="Times New Roman"/>
                        </a:rPr>
                        <a:t>nt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Calibri"/>
                          <a:cs typeface="Times New Roman"/>
                        </a:rPr>
                        <a:t>[e]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en-US" sz="2800" dirty="0">
                          <a:latin typeface="Times New Roman"/>
                          <a:ea typeface="Calibri"/>
                          <a:cs typeface="Times New Roman"/>
                        </a:rPr>
                        <a:t>gg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[b]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r>
                        <a:rPr lang="en-US" sz="2800" dirty="0">
                          <a:latin typeface="Times New Roman"/>
                          <a:ea typeface="Calibri"/>
                          <a:cs typeface="Times New Roman"/>
                        </a:rPr>
                        <a:t>ed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Calibri"/>
                          <a:cs typeface="Times New Roman"/>
                        </a:rPr>
                        <a:t>[f]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en-US" sz="2800" dirty="0">
                          <a:latin typeface="Times New Roman"/>
                          <a:ea typeface="Calibri"/>
                          <a:cs typeface="Times New Roman"/>
                        </a:rPr>
                        <a:t>lag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Calibri"/>
                          <a:cs typeface="Times New Roman"/>
                        </a:rPr>
                        <a:t>[k]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en-US" sz="2800" dirty="0">
                          <a:latin typeface="Times New Roman"/>
                          <a:ea typeface="Calibri"/>
                          <a:cs typeface="Times New Roman"/>
                        </a:rPr>
                        <a:t>at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Calibri"/>
                          <a:cs typeface="Times New Roman"/>
                        </a:rPr>
                        <a:t>[g]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r>
                        <a:rPr lang="en-US" sz="2800" dirty="0">
                          <a:latin typeface="Times New Roman"/>
                          <a:ea typeface="Calibri"/>
                          <a:cs typeface="Times New Roman"/>
                        </a:rPr>
                        <a:t>lass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[d]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2800" dirty="0">
                          <a:latin typeface="Times New Roman"/>
                          <a:ea typeface="Calibri"/>
                          <a:cs typeface="Times New Roman"/>
                        </a:rPr>
                        <a:t>og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 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Calibri"/>
                          <a:cs typeface="Times New Roman"/>
                        </a:rPr>
                        <a:t>[h]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en-US" sz="2800" dirty="0">
                          <a:latin typeface="Times New Roman"/>
                          <a:ea typeface="Calibri"/>
                          <a:cs typeface="Times New Roman"/>
                        </a:rPr>
                        <a:t>orse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Picture 2" descr="http://www.poetree.ru/_bl/40/555532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450" y="2621111"/>
            <a:ext cx="931512" cy="824955"/>
          </a:xfrm>
          <a:prstGeom prst="rect">
            <a:avLst/>
          </a:prstGeom>
          <a:noFill/>
        </p:spPr>
      </p:pic>
      <p:pic>
        <p:nvPicPr>
          <p:cNvPr id="6" name="Picture 2" descr="C:\Users\User\Downloads\КАРТИНКИ\risunki-sobaki-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6041" y="5837093"/>
            <a:ext cx="894829" cy="606797"/>
          </a:xfrm>
          <a:prstGeom prst="rect">
            <a:avLst/>
          </a:prstGeom>
          <a:noFill/>
        </p:spPr>
      </p:pic>
      <p:pic>
        <p:nvPicPr>
          <p:cNvPr id="8" name="Picture 5" descr="C:\Users\1\Desktop\рисунки\кровать.png"/>
          <p:cNvPicPr>
            <a:picLocks noChangeAspect="1" noChangeArrowheads="1"/>
          </p:cNvPicPr>
          <p:nvPr/>
        </p:nvPicPr>
        <p:blipFill>
          <a:blip r:embed="rId4" cstate="print">
            <a:lum bright="-30000" contrast="40000"/>
          </a:blip>
          <a:srcRect/>
          <a:stretch>
            <a:fillRect/>
          </a:stretch>
        </p:blipFill>
        <p:spPr>
          <a:xfrm>
            <a:off x="3275856" y="3828765"/>
            <a:ext cx="792088" cy="462793"/>
          </a:xfrm>
          <a:prstGeom prst="rect">
            <a:avLst/>
          </a:prstGeom>
          <a:noFill/>
        </p:spPr>
      </p:pic>
      <p:pic>
        <p:nvPicPr>
          <p:cNvPr id="9" name="Picture 2" descr="C:\Users\User\Downloads\1-3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89967" y="5171088"/>
            <a:ext cx="576064" cy="666005"/>
          </a:xfrm>
          <a:prstGeom prst="rect">
            <a:avLst/>
          </a:prstGeom>
          <a:noFill/>
        </p:spPr>
      </p:pic>
      <p:pic>
        <p:nvPicPr>
          <p:cNvPr id="10" name="Содержимое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746" y="6089728"/>
            <a:ext cx="1268570" cy="708323"/>
          </a:xfrm>
          <a:prstGeom prst="rect">
            <a:avLst/>
          </a:prstGeom>
        </p:spPr>
      </p:pic>
      <p:pic>
        <p:nvPicPr>
          <p:cNvPr id="11" name="Picture 2" descr="C:\Users\User\Downloads\КАРТИНКИ\КАРТИНКИ 1\ПРОДУКТЫ фото\7519d22b47f8006dc6da34b163705b7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5824" y="3399767"/>
            <a:ext cx="1063945" cy="648072"/>
          </a:xfrm>
          <a:prstGeom prst="rect">
            <a:avLst/>
          </a:prstGeom>
          <a:noFill/>
        </p:spPr>
      </p:pic>
      <p:pic>
        <p:nvPicPr>
          <p:cNvPr id="12" name="Picture 2" descr="C:\Users\User\Downloads\rId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12449" y="4309440"/>
            <a:ext cx="1005130" cy="609013"/>
          </a:xfrm>
          <a:prstGeom prst="rect">
            <a:avLst/>
          </a:prstGeom>
          <a:noFill/>
        </p:spPr>
      </p:pic>
      <p:pic>
        <p:nvPicPr>
          <p:cNvPr id="13" name="Picture 2" descr="https://cdn2.arhivurokov.ru/viewImage.php?image=http://s.zefirka.net/images/2017-05-01/kak-chelovek-priruchal-i-odomashnival-zhivotnyx/kak-chelovek-priruchal-i-odomashnival-zhivotnyx-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969" y="4551615"/>
            <a:ext cx="1018284" cy="94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066857" cy="3611488"/>
          </a:xfrm>
        </p:spPr>
        <p:txBody>
          <a:bodyPr>
            <a:noAutofit/>
          </a:bodyPr>
          <a:lstStyle/>
          <a:p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Д.з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8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У. стр. 6 </a:t>
            </a:r>
            <a:r>
              <a:rPr lang="en-US" sz="8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8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1уч.</a:t>
            </a:r>
            <a:br>
              <a:rPr lang="ru-RU" sz="8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Р.т. стр. 4 </a:t>
            </a:r>
            <a:r>
              <a:rPr lang="en-US" sz="8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8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1,2</a:t>
            </a:r>
            <a:endParaRPr lang="ru-RU" sz="8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etree.ru/_bl/40/55553218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2276872"/>
            <a:ext cx="3312368" cy="29334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700808"/>
            <a:ext cx="6347713" cy="1320800"/>
          </a:xfrm>
        </p:spPr>
        <p:txBody>
          <a:bodyPr/>
          <a:lstStyle/>
          <a:p>
            <a:r>
              <a:rPr lang="de-DE" sz="6900" dirty="0" err="1">
                <a:latin typeface="Berlin Sans FB" pitchFamily="34" charset="0"/>
              </a:rPr>
              <a:t>a</a:t>
            </a:r>
            <a:r>
              <a:rPr lang="de-DE" sz="6900" dirty="0" err="1"/>
              <a:t>nt</a:t>
            </a:r>
            <a:endParaRPr lang="ru-RU" sz="69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413555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76672"/>
            <a:ext cx="343687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573016"/>
            <a:ext cx="3168352" cy="2300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 t="52174"/>
          <a:stretch>
            <a:fillRect/>
          </a:stretch>
        </p:blipFill>
        <p:spPr bwMode="auto">
          <a:xfrm>
            <a:off x="6012160" y="2276872"/>
            <a:ext cx="2325028" cy="792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988840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</a:rPr>
              <a:t>bed</a:t>
            </a:r>
            <a:endParaRPr lang="ru-RU" sz="8000" b="1" dirty="0">
              <a:solidFill>
                <a:srgbClr val="C00000"/>
              </a:solidFill>
            </a:endParaRPr>
          </a:p>
        </p:txBody>
      </p:sp>
      <p:sp>
        <p:nvSpPr>
          <p:cNvPr id="4" name="AutoShape 2" descr="https://img2.freepng.ru/20180324/wyq/kisspng-bed-furniture-pillow-bed-5ab646df979c91.2876398415218951356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photoshop-kopona.com/uploads/posts/2019-02/1550917527_bed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4905133" cy="2376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88640"/>
            <a:ext cx="4968552" cy="2146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10690"/>
          <a:stretch>
            <a:fillRect/>
          </a:stretch>
        </p:blipFill>
        <p:spPr bwMode="auto">
          <a:xfrm>
            <a:off x="5076056" y="2348880"/>
            <a:ext cx="3858635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00188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</a:rPr>
              <a:t>cat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https://cdn2.arhivurokov.ru/viewImage.php?image=http://s.zefirka.net/images/2017-05-01/kak-chelovek-priruchal-i-odomashnival-zhivotnyx/kak-chelovek-priruchal-i-odomashnival-zhivotnyx-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0928"/>
            <a:ext cx="4204597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4676775" cy="1733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3" y="620688"/>
            <a:ext cx="3330211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5775" y="4653136"/>
            <a:ext cx="484822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44824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  <a:latin typeface="Lucida Calligraphy" panose="03010101010101010101" pitchFamily="66" charset="0"/>
              </a:rPr>
              <a:t>dog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3076" name="Picture 4" descr="http://moziru.com/images/border-collie-clipart-cartoon-1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96952"/>
            <a:ext cx="3807699" cy="340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b="7017"/>
          <a:stretch>
            <a:fillRect/>
          </a:stretch>
        </p:blipFill>
        <p:spPr bwMode="auto">
          <a:xfrm>
            <a:off x="1331640" y="188640"/>
            <a:ext cx="4716117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60848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  <a:latin typeface="Lucida Calligraphy" panose="03010101010101010101" pitchFamily="66" charset="0"/>
              </a:rPr>
              <a:t>egg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User\Downloads\КАРТИНКИ\КАРТИНКИ 1\ПРОДУКТЫ фото\7519d22b47f8006dc6da34b163705b7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3717032"/>
            <a:ext cx="3816424" cy="280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5080833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276872"/>
            <a:ext cx="4142710" cy="252028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725144"/>
            <a:ext cx="2915210" cy="1512168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rId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31640" y="2708920"/>
            <a:ext cx="5180873" cy="388143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00808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  <a:endParaRPr lang="ru-RU" sz="8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5310647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484784"/>
            <a:ext cx="289341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785" y="1441824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glass</a:t>
            </a:r>
            <a:endParaRPr lang="ru-RU" sz="8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C:\Users\User\Downloads\1-3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996952"/>
            <a:ext cx="2152671" cy="2513285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0"/>
            <a:ext cx="431681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836712"/>
            <a:ext cx="2263451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3789040"/>
            <a:ext cx="385437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44824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</a:rPr>
              <a:t>horse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12976"/>
            <a:ext cx="4896544" cy="3462182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124618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32656"/>
            <a:ext cx="2448272" cy="2918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573016"/>
            <a:ext cx="372505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239</TotalTime>
  <Words>124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Berlin Sans FB</vt:lpstr>
      <vt:lpstr>Calibri</vt:lpstr>
      <vt:lpstr>Lucida Calligraphy</vt:lpstr>
      <vt:lpstr>Times New Roman</vt:lpstr>
      <vt:lpstr>Trebuchet MS</vt:lpstr>
      <vt:lpstr>Wingdings 3</vt:lpstr>
      <vt:lpstr>Аспект</vt:lpstr>
      <vt:lpstr>Урок №2 Тема: My letters!</vt:lpstr>
      <vt:lpstr>ant</vt:lpstr>
      <vt:lpstr>bed</vt:lpstr>
      <vt:lpstr>cat</vt:lpstr>
      <vt:lpstr>dog</vt:lpstr>
      <vt:lpstr>egg</vt:lpstr>
      <vt:lpstr>flag</vt:lpstr>
      <vt:lpstr>glass</vt:lpstr>
      <vt:lpstr>horse</vt:lpstr>
      <vt:lpstr>What’s this?</vt:lpstr>
      <vt:lpstr>Знакомимся с буквами</vt:lpstr>
      <vt:lpstr>Д.з. У. стр. 6 N 1уч. Р.т. стр. 4 N 1,2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№2 Тема: My letters!</dc:title>
  <dc:creator>User</dc:creator>
  <cp:lastModifiedBy>Lenovo</cp:lastModifiedBy>
  <cp:revision>30</cp:revision>
  <dcterms:created xsi:type="dcterms:W3CDTF">2019-08-06T07:15:57Z</dcterms:created>
  <dcterms:modified xsi:type="dcterms:W3CDTF">2023-10-02T18:18:03Z</dcterms:modified>
</cp:coreProperties>
</file>