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2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8358B69-5D75-4C14-ABC7-CF18FEE468B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5E0B684-9745-4D31-80E2-0BF9954C45E1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23671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58B69-5D75-4C14-ABC7-CF18FEE468B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0B684-9745-4D31-80E2-0BF9954C4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02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58B69-5D75-4C14-ABC7-CF18FEE468B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0B684-9745-4D31-80E2-0BF9954C4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209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58B69-5D75-4C14-ABC7-CF18FEE468B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0B684-9745-4D31-80E2-0BF9954C4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304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8358B69-5D75-4C14-ABC7-CF18FEE468B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5E0B684-9745-4D31-80E2-0BF9954C45E1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1486763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58B69-5D75-4C14-ABC7-CF18FEE468B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0B684-9745-4D31-80E2-0BF9954C4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48116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58B69-5D75-4C14-ABC7-CF18FEE468B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0B684-9745-4D31-80E2-0BF9954C4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94985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58B69-5D75-4C14-ABC7-CF18FEE468B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0B684-9745-4D31-80E2-0BF9954C4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277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58B69-5D75-4C14-ABC7-CF18FEE468B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0B684-9745-4D31-80E2-0BF9954C4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422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B8358B69-5D75-4C14-ABC7-CF18FEE468B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35E0B684-9745-4D31-80E2-0BF9954C45E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4326329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B8358B69-5D75-4C14-ABC7-CF18FEE468B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35E0B684-9745-4D31-80E2-0BF9954C4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90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8358B69-5D75-4C14-ABC7-CF18FEE468BF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5E0B684-9745-4D31-80E2-0BF9954C45E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17430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Ф. </a:t>
            </a:r>
            <a:r>
              <a:rPr lang="ru-RU" dirty="0" err="1" smtClean="0"/>
              <a:t>тютчев</a:t>
            </a:r>
            <a:r>
              <a:rPr lang="ru-RU" dirty="0" smtClean="0"/>
              <a:t> «листья»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Моу </a:t>
            </a:r>
            <a:r>
              <a:rPr lang="ru-RU" dirty="0" err="1" smtClean="0"/>
              <a:t>сош</a:t>
            </a:r>
            <a:r>
              <a:rPr lang="ru-RU" dirty="0" smtClean="0"/>
              <a:t> № 40 г. Магнитогорска</a:t>
            </a:r>
          </a:p>
          <a:p>
            <a:r>
              <a:rPr lang="ru-RU" dirty="0" smtClean="0"/>
              <a:t>Астафьева </a:t>
            </a:r>
            <a:r>
              <a:rPr lang="ru-RU" dirty="0" err="1" smtClean="0"/>
              <a:t>Ю.А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457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Речевая разминка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193180"/>
            <a:ext cx="10178322" cy="55644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000" b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Улетают, улетели…</a:t>
            </a:r>
          </a:p>
          <a:p>
            <a:pPr marL="0" indent="0">
              <a:buNone/>
            </a:pPr>
            <a:r>
              <a:rPr lang="ru-RU" sz="2800" dirty="0" smtClean="0"/>
              <a:t>Лист качается узорный</a:t>
            </a:r>
          </a:p>
          <a:p>
            <a:pPr marL="0" indent="0">
              <a:buNone/>
            </a:pPr>
            <a:r>
              <a:rPr lang="ru-RU" sz="2800" dirty="0" smtClean="0"/>
              <a:t>В синей луже на воде.</a:t>
            </a:r>
          </a:p>
          <a:p>
            <a:pPr marL="0" indent="0">
              <a:buNone/>
            </a:pPr>
            <a:r>
              <a:rPr lang="ru-RU" sz="2800" dirty="0" smtClean="0"/>
              <a:t>Ходит грач с </a:t>
            </a:r>
            <a:r>
              <a:rPr lang="ru-RU" sz="2800" dirty="0" err="1" smtClean="0"/>
              <a:t>грачихой</a:t>
            </a:r>
            <a:r>
              <a:rPr lang="ru-RU" sz="2800" dirty="0" smtClean="0"/>
              <a:t> черной</a:t>
            </a:r>
          </a:p>
          <a:p>
            <a:pPr marL="0" indent="0">
              <a:buNone/>
            </a:pPr>
            <a:r>
              <a:rPr lang="ru-RU" sz="2800" dirty="0" smtClean="0"/>
              <a:t>В огороде по гряде.</a:t>
            </a: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r>
              <a:rPr lang="ru-RU" sz="2800" dirty="0" smtClean="0"/>
              <a:t>Осыпаясь, пожелтели</a:t>
            </a:r>
          </a:p>
          <a:p>
            <a:pPr marL="0" indent="0">
              <a:buNone/>
            </a:pPr>
            <a:r>
              <a:rPr lang="ru-RU" sz="2800" dirty="0" smtClean="0"/>
              <a:t>Солнца редкие лучи.</a:t>
            </a:r>
          </a:p>
          <a:p>
            <a:pPr marL="0" indent="0">
              <a:buNone/>
            </a:pPr>
            <a:r>
              <a:rPr lang="ru-RU" sz="2800" dirty="0" smtClean="0"/>
              <a:t>Улетают, улетели,</a:t>
            </a:r>
          </a:p>
          <a:p>
            <a:pPr marL="0" indent="0">
              <a:buNone/>
            </a:pPr>
            <a:r>
              <a:rPr lang="ru-RU" sz="2800" dirty="0" smtClean="0"/>
              <a:t>Улетели и грачи.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92" b="95729" l="9925" r="969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648" y="2877014"/>
            <a:ext cx="3802566" cy="38025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33" b="26400" l="0" r="993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253" r="32434" b="76203"/>
          <a:stretch/>
        </p:blipFill>
        <p:spPr>
          <a:xfrm>
            <a:off x="10461517" y="242536"/>
            <a:ext cx="1337310" cy="16319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00" b="25467" l="30972" r="518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086" r="48419" b="72683"/>
          <a:stretch/>
        </p:blipFill>
        <p:spPr>
          <a:xfrm>
            <a:off x="9570022" y="382385"/>
            <a:ext cx="1349298" cy="18734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00" b="25867" l="13611" r="326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07" r="66375" b="72529"/>
          <a:stretch/>
        </p:blipFill>
        <p:spPr>
          <a:xfrm>
            <a:off x="8278432" y="753545"/>
            <a:ext cx="1291590" cy="188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22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над текстом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293543"/>
            <a:ext cx="10178322" cy="3593591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Понравилось ли вам стихотворение?</a:t>
            </a:r>
          </a:p>
          <a:p>
            <a:r>
              <a:rPr lang="ru-RU" sz="4000" dirty="0" smtClean="0"/>
              <a:t>Какие чувства вы испытывали при чтении?</a:t>
            </a:r>
          </a:p>
          <a:p>
            <a:r>
              <a:rPr lang="ru-RU" sz="4000" dirty="0" smtClean="0"/>
              <a:t>От чьего имени написано стихотворение?</a:t>
            </a:r>
          </a:p>
          <a:p>
            <a:r>
              <a:rPr lang="ru-RU" sz="4000" dirty="0" smtClean="0"/>
              <a:t>Как поэт рассказывает о листьях?</a:t>
            </a: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867" b="79200" l="1389" r="331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261" r="65658" b="20519"/>
          <a:stretch/>
        </p:blipFill>
        <p:spPr>
          <a:xfrm rot="8718794">
            <a:off x="1251678" y="4438185"/>
            <a:ext cx="2260956" cy="21410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99" b="99720" l="1196" r="991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4654" y="86343"/>
            <a:ext cx="2300868" cy="17881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5467" l="12997" r="899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93" t="22341" r="41205"/>
          <a:stretch/>
        </p:blipFill>
        <p:spPr>
          <a:xfrm rot="19908810">
            <a:off x="8074443" y="4023050"/>
            <a:ext cx="3089782" cy="29713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2600" b="92267" l="45109" r="899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442" t="33097" r="8500" b="37944"/>
          <a:stretch/>
        </p:blipFill>
        <p:spPr>
          <a:xfrm rot="10354122">
            <a:off x="5749824" y="4932553"/>
            <a:ext cx="2419815" cy="195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89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зефир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215484"/>
            <a:ext cx="7435122" cy="5386038"/>
          </a:xfrm>
        </p:spPr>
        <p:txBody>
          <a:bodyPr>
            <a:normAutofit lnSpcReduction="10000"/>
          </a:bodyPr>
          <a:lstStyle/>
          <a:p>
            <a:r>
              <a:rPr lang="ru-RU" sz="4000" dirty="0" smtClean="0"/>
              <a:t>В Древней Греции придумали названия для холодного и теплого ветров. Грозный, холодный северный ветер представлялся в сознании греков как бог Борей, а теплый и мягкий западный ветер – как бог Зефир. 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67" b="8991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993" y="549653"/>
            <a:ext cx="3530127" cy="29741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89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921" y="3760362"/>
            <a:ext cx="3344959" cy="2604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59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55400"/>
          </a:xfrm>
        </p:spPr>
        <p:txBody>
          <a:bodyPr/>
          <a:lstStyle/>
          <a:p>
            <a:r>
              <a:rPr lang="ru-RU" dirty="0" smtClean="0"/>
              <a:t>физкультминутка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237785"/>
            <a:ext cx="5807044" cy="54640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500" dirty="0" smtClean="0"/>
              <a:t>По дорожке, по дорожке</a:t>
            </a:r>
          </a:p>
          <a:p>
            <a:pPr marL="0" indent="0">
              <a:buNone/>
            </a:pPr>
            <a:r>
              <a:rPr lang="ru-RU" sz="3500" dirty="0" smtClean="0"/>
              <a:t>Скачем мы на левой ножке.</a:t>
            </a:r>
          </a:p>
          <a:p>
            <a:pPr marL="0" indent="0">
              <a:buNone/>
            </a:pPr>
            <a:r>
              <a:rPr lang="ru-RU" sz="3500" dirty="0" smtClean="0"/>
              <a:t>По тропинке побежим,</a:t>
            </a:r>
          </a:p>
          <a:p>
            <a:pPr marL="0" indent="0">
              <a:buNone/>
            </a:pPr>
            <a:r>
              <a:rPr lang="ru-RU" sz="3500" dirty="0" smtClean="0"/>
              <a:t>До лужайки добежим.</a:t>
            </a:r>
          </a:p>
          <a:p>
            <a:pPr marL="0" indent="0">
              <a:buNone/>
            </a:pPr>
            <a:r>
              <a:rPr lang="ru-RU" sz="3500" dirty="0" smtClean="0"/>
              <a:t>На лужайке, на лужайке</a:t>
            </a:r>
          </a:p>
          <a:p>
            <a:pPr marL="0" indent="0">
              <a:buNone/>
            </a:pPr>
            <a:r>
              <a:rPr lang="ru-RU" sz="3500" dirty="0" smtClean="0"/>
              <a:t>Мы попрыгаем, как зайки.</a:t>
            </a:r>
          </a:p>
          <a:p>
            <a:pPr marL="0" indent="0">
              <a:buNone/>
            </a:pPr>
            <a:r>
              <a:rPr lang="ru-RU" sz="3500" dirty="0" smtClean="0"/>
              <a:t>Стоп. Немного отдохнем</a:t>
            </a:r>
          </a:p>
          <a:p>
            <a:pPr marL="0" indent="0">
              <a:buNone/>
            </a:pPr>
            <a:r>
              <a:rPr lang="ru-RU" sz="3500" dirty="0" smtClean="0"/>
              <a:t>И домой пешком пойдем.</a:t>
            </a:r>
            <a:endParaRPr lang="ru-RU" sz="35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93" b="95171" l="20962" r="994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951"/>
          <a:stretch/>
        </p:blipFill>
        <p:spPr>
          <a:xfrm>
            <a:off x="6487644" y="1237785"/>
            <a:ext cx="5255568" cy="52633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697" b="24851" l="49399" r="683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242" t="12847" r="32064" b="74145"/>
          <a:stretch/>
        </p:blipFill>
        <p:spPr>
          <a:xfrm rot="1560224">
            <a:off x="8954428" y="2048580"/>
            <a:ext cx="579865" cy="8920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697" b="24851" l="49399" r="683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242" t="12847" r="32064" b="74145"/>
          <a:stretch/>
        </p:blipFill>
        <p:spPr>
          <a:xfrm rot="21244316">
            <a:off x="8355627" y="1474980"/>
            <a:ext cx="579865" cy="8920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697" b="24851" l="49399" r="683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242" t="12847" r="32064" b="74145"/>
          <a:stretch/>
        </p:blipFill>
        <p:spPr>
          <a:xfrm rot="20843520">
            <a:off x="10322770" y="3793508"/>
            <a:ext cx="579865" cy="8920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697" b="24851" l="49399" r="683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242" t="12847" r="32064" b="74145"/>
          <a:stretch/>
        </p:blipFill>
        <p:spPr>
          <a:xfrm rot="1560224">
            <a:off x="9106826" y="3822938"/>
            <a:ext cx="579865" cy="8920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593" b="69615" l="58677" r="822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024" t="59024" r="31420" b="30569"/>
          <a:stretch/>
        </p:blipFill>
        <p:spPr>
          <a:xfrm>
            <a:off x="9585449" y="4083317"/>
            <a:ext cx="914401" cy="7136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593" b="69615" l="58677" r="822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024" t="59024" r="31420" b="30569"/>
          <a:stretch/>
        </p:blipFill>
        <p:spPr>
          <a:xfrm rot="5400000">
            <a:off x="6800374" y="4540517"/>
            <a:ext cx="914401" cy="7136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593" b="69615" l="58677" r="822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024" t="59024" r="31420" b="30569"/>
          <a:stretch/>
        </p:blipFill>
        <p:spPr>
          <a:xfrm rot="3325931">
            <a:off x="6313314" y="2798954"/>
            <a:ext cx="914401" cy="713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0"/>
            <a:ext cx="8932127" cy="66990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593" b="69615" l="58677" r="822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024" t="59024" r="31420" b="30569"/>
          <a:stretch/>
        </p:blipFill>
        <p:spPr>
          <a:xfrm rot="5400000">
            <a:off x="10083444" y="1060477"/>
            <a:ext cx="914401" cy="7136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593" b="69615" l="58677" r="822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024" t="59024" r="31420" b="30569"/>
          <a:stretch/>
        </p:blipFill>
        <p:spPr>
          <a:xfrm rot="12430043">
            <a:off x="10440283" y="5164985"/>
            <a:ext cx="914401" cy="7136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593" b="69615" l="58677" r="822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024" t="59024" r="31420" b="30569"/>
          <a:stretch/>
        </p:blipFill>
        <p:spPr>
          <a:xfrm rot="5400000">
            <a:off x="11009973" y="2357263"/>
            <a:ext cx="914401" cy="7136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593" b="69615" l="58677" r="822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024" t="59024" r="31420" b="30569"/>
          <a:stretch/>
        </p:blipFill>
        <p:spPr>
          <a:xfrm rot="8649606">
            <a:off x="10021230" y="3726611"/>
            <a:ext cx="914401" cy="7136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593" b="69615" l="58677" r="822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024" t="59024" r="31420" b="30569"/>
          <a:stretch/>
        </p:blipFill>
        <p:spPr>
          <a:xfrm rot="1109687">
            <a:off x="11009973" y="146076"/>
            <a:ext cx="914401" cy="7136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697" b="24851" l="49399" r="683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242" t="12847" r="32064" b="74145"/>
          <a:stretch/>
        </p:blipFill>
        <p:spPr>
          <a:xfrm rot="1560224">
            <a:off x="10188497" y="2424591"/>
            <a:ext cx="579865" cy="89209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697" b="24851" l="49399" r="683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242" t="12847" r="32064" b="74145"/>
          <a:stretch/>
        </p:blipFill>
        <p:spPr>
          <a:xfrm rot="1560224">
            <a:off x="10026316" y="5725039"/>
            <a:ext cx="579865" cy="89209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697" b="24851" l="49399" r="683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242" t="12847" r="32064" b="74145"/>
          <a:stretch/>
        </p:blipFill>
        <p:spPr>
          <a:xfrm rot="21190309">
            <a:off x="11106731" y="4218347"/>
            <a:ext cx="579865" cy="89209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697" b="24851" l="49399" r="683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242" t="12847" r="32064" b="74145"/>
          <a:stretch/>
        </p:blipFill>
        <p:spPr>
          <a:xfrm rot="17869799">
            <a:off x="11012272" y="1495318"/>
            <a:ext cx="579865" cy="89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0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Допишите рифмующиеся слова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326996"/>
            <a:ext cx="3933639" cy="5252224"/>
          </a:xfrm>
        </p:spPr>
        <p:txBody>
          <a:bodyPr>
            <a:noAutofit/>
          </a:bodyPr>
          <a:lstStyle/>
          <a:p>
            <a:r>
              <a:rPr lang="ru-RU" sz="4000" dirty="0" smtClean="0"/>
              <a:t>Ели – </a:t>
            </a:r>
          </a:p>
          <a:p>
            <a:r>
              <a:rPr lang="ru-RU" sz="4000" dirty="0" smtClean="0"/>
              <a:t>Ежа – </a:t>
            </a:r>
          </a:p>
          <a:p>
            <a:r>
              <a:rPr lang="ru-RU" sz="4000" dirty="0" smtClean="0"/>
              <a:t>Блестим – </a:t>
            </a:r>
            <a:endParaRPr lang="ru-RU" sz="4000" dirty="0"/>
          </a:p>
          <a:p>
            <a:r>
              <a:rPr lang="ru-RU" sz="4000" dirty="0" smtClean="0"/>
              <a:t>В красе -</a:t>
            </a:r>
          </a:p>
          <a:p>
            <a:r>
              <a:rPr lang="ru-RU" sz="4000" dirty="0" smtClean="0"/>
              <a:t>Желтеть - </a:t>
            </a:r>
          </a:p>
          <a:p>
            <a:r>
              <a:rPr lang="ru-RU" sz="4000" dirty="0" smtClean="0"/>
              <a:t>Скорей - </a:t>
            </a:r>
          </a:p>
          <a:p>
            <a:r>
              <a:rPr lang="ru-RU" sz="4000" dirty="0" smtClean="0"/>
              <a:t>Не хотим - </a:t>
            </a:r>
            <a:endParaRPr lang="ru-RU" sz="40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901629" y="1226635"/>
            <a:ext cx="3933639" cy="52522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739483" y="1326996"/>
            <a:ext cx="18288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метели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77015" y="2103864"/>
            <a:ext cx="18288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свежа</a:t>
            </a:r>
            <a:endParaRPr lang="ru-RU" sz="4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842437" y="2819128"/>
            <a:ext cx="17267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гостим</a:t>
            </a:r>
            <a:endParaRPr lang="ru-RU" sz="4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8455" y="3629966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 росе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813599" y="4337852"/>
            <a:ext cx="18610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улететь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26152" y="5104593"/>
            <a:ext cx="16893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ветвей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904167" y="5900761"/>
            <a:ext cx="15258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летим</a:t>
            </a:r>
            <a:endParaRPr lang="ru-RU" sz="4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7" b="99537" l="109" r="997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579" y="1331577"/>
            <a:ext cx="4900390" cy="459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26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Подведение итогов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4410" y="1215484"/>
            <a:ext cx="10178322" cy="4293218"/>
          </a:xfrm>
        </p:spPr>
        <p:txBody>
          <a:bodyPr>
            <a:noAutofit/>
          </a:bodyPr>
          <a:lstStyle/>
          <a:p>
            <a:r>
              <a:rPr lang="ru-RU" sz="3500" dirty="0" smtClean="0"/>
              <a:t>С каким произведением Ф. И. Тютчева вы познакомились на уроке?</a:t>
            </a:r>
          </a:p>
          <a:p>
            <a:r>
              <a:rPr lang="ru-RU" sz="3500" dirty="0" smtClean="0"/>
              <a:t>Что вам понравилось в этом стихотворении?</a:t>
            </a:r>
          </a:p>
          <a:p>
            <a:r>
              <a:rPr lang="ru-RU" sz="3500" dirty="0" smtClean="0"/>
              <a:t>Захотелось ли вам прочитать другие стихи Ф. И. Тютчева?</a:t>
            </a:r>
            <a:endParaRPr lang="ru-RU" sz="35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32" b="95333" l="1572" r="980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66" y="3665889"/>
            <a:ext cx="6668430" cy="319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2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315845"/>
            <a:ext cx="6386907" cy="4750418"/>
          </a:xfrm>
        </p:spPr>
        <p:txBody>
          <a:bodyPr>
            <a:normAutofit/>
          </a:bodyPr>
          <a:lstStyle/>
          <a:p>
            <a:r>
              <a:rPr lang="ru-RU" sz="3500" dirty="0" smtClean="0"/>
              <a:t>Приготовить выразительное чтение стихотворения.</a:t>
            </a:r>
          </a:p>
          <a:p>
            <a:r>
              <a:rPr lang="ru-RU" sz="3500" dirty="0" smtClean="0"/>
              <a:t>Нарисовать иллюстрацию к этому стихотворению.</a:t>
            </a:r>
          </a:p>
          <a:p>
            <a:r>
              <a:rPr lang="ru-RU" sz="3500" dirty="0" smtClean="0"/>
              <a:t>Выполнить задание 3 на с. 45 учебника в тетради.</a:t>
            </a:r>
            <a:endParaRPr lang="ru-RU" sz="35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41401">
            <a:off x="6697704" y="1170877"/>
            <a:ext cx="4574118" cy="603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72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52</TotalTime>
  <Words>244</Words>
  <Application>Microsoft Office PowerPoint</Application>
  <PresentationFormat>Широкоэкранный</PresentationFormat>
  <Paragraphs>53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Corbel</vt:lpstr>
      <vt:lpstr>Gill Sans MT</vt:lpstr>
      <vt:lpstr>Impact</vt:lpstr>
      <vt:lpstr>Badge</vt:lpstr>
      <vt:lpstr>Ф. тютчев «листья»</vt:lpstr>
      <vt:lpstr>Речевая разминка</vt:lpstr>
      <vt:lpstr>Работа над текстом</vt:lpstr>
      <vt:lpstr>зефир</vt:lpstr>
      <vt:lpstr>физкультминутка</vt:lpstr>
      <vt:lpstr>Презентация PowerPoint</vt:lpstr>
      <vt:lpstr>Допишите рифмующиеся слова</vt:lpstr>
      <vt:lpstr>Подведение итогов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Ф. тютчев «листья»</dc:title>
  <dc:creator>Денис</dc:creator>
  <cp:lastModifiedBy>Денис</cp:lastModifiedBy>
  <cp:revision>6</cp:revision>
  <dcterms:created xsi:type="dcterms:W3CDTF">2023-10-02T17:29:15Z</dcterms:created>
  <dcterms:modified xsi:type="dcterms:W3CDTF">2023-10-02T18:21:23Z</dcterms:modified>
</cp:coreProperties>
</file>