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32" d="100"/>
          <a:sy n="32" d="100"/>
        </p:scale>
        <p:origin x="84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286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9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636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663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3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172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87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578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15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79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744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099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8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16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12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32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769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B0853E7-CD83-410A-B6C2-648AC11600BE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0812498-1BDD-4498-ADFA-9587A40ECC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09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518706"/>
            <a:ext cx="6815669" cy="1515533"/>
          </a:xfrm>
        </p:spPr>
        <p:txBody>
          <a:bodyPr/>
          <a:lstStyle/>
          <a:p>
            <a:r>
              <a:rPr lang="ru-RU" sz="2100" dirty="0" smtClean="0"/>
              <a:t>СОЧИНЕНИЕ ПО НАБЛЮДЕНИЯМ</a:t>
            </a:r>
            <a:endParaRPr lang="ru-RU" sz="2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486147"/>
            <a:ext cx="6815669" cy="1320802"/>
          </a:xfrm>
        </p:spPr>
        <p:txBody>
          <a:bodyPr>
            <a:noAutofit/>
          </a:bodyPr>
          <a:lstStyle/>
          <a:p>
            <a:r>
              <a:rPr lang="ru-RU" sz="5400" dirty="0" smtClean="0"/>
              <a:t>«КАК ОПАДАЮТ ЛИСТЬЯ»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1349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vprazdniki.com/wp-content/uploads/2015/12/o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4118"/>
            <a:ext cx="12192000" cy="699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99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crosti.ru/patterns/00/00/a6/71319ad2e7/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990" y="851952"/>
            <a:ext cx="4276228" cy="320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niceimage.ru/pic/201304/320x240/niceimage.ru-6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208" y="851953"/>
            <a:ext cx="4276228" cy="320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80218" y="2076450"/>
            <a:ext cx="1044990" cy="771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29905" y="4076188"/>
            <a:ext cx="1545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Клён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44368" y="4796794"/>
            <a:ext cx="7785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</a:rPr>
              <a:t>лист</a:t>
            </a:r>
            <a:r>
              <a:rPr lang="ru-RU" sz="4400" b="1" dirty="0" smtClean="0">
                <a:solidFill>
                  <a:srgbClr val="FF0000"/>
                </a:solidFill>
              </a:rPr>
              <a:t>ь</a:t>
            </a:r>
            <a:r>
              <a:rPr lang="ru-RU" sz="4400" b="1" dirty="0" smtClean="0">
                <a:solidFill>
                  <a:prstClr val="black"/>
                </a:solidFill>
              </a:rPr>
              <a:t>я </a:t>
            </a:r>
            <a:r>
              <a:rPr lang="ru-RU" sz="4800" b="1" dirty="0" smtClean="0">
                <a:solidFill>
                  <a:prstClr val="black"/>
                </a:solidFill>
              </a:rPr>
              <a:t>звёздо</a:t>
            </a:r>
            <a:r>
              <a:rPr lang="ru-RU" sz="4800" b="1" dirty="0" smtClean="0">
                <a:solidFill>
                  <a:srgbClr val="FF0000"/>
                </a:solidFill>
              </a:rPr>
              <a:t>чк</a:t>
            </a:r>
            <a:r>
              <a:rPr lang="ru-RU" sz="4800" b="1" dirty="0" smtClean="0">
                <a:solidFill>
                  <a:prstClr val="black"/>
                </a:solidFill>
              </a:rPr>
              <a:t>и </a:t>
            </a:r>
            <a:r>
              <a:rPr lang="ru-RU" sz="3200" b="1" dirty="0" smtClean="0">
                <a:solidFill>
                  <a:prstClr val="black"/>
                </a:solidFill>
              </a:rPr>
              <a:t>или</a:t>
            </a:r>
            <a:r>
              <a:rPr lang="ru-RU" sz="4400" b="1" dirty="0" smtClean="0">
                <a:solidFill>
                  <a:prstClr val="black"/>
                </a:solidFill>
              </a:rPr>
              <a:t> л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>
                <a:solidFill>
                  <a:prstClr val="black"/>
                </a:solidFill>
              </a:rPr>
              <a:t>дони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41635" y="5412319"/>
            <a:ext cx="69317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медле</a:t>
            </a:r>
            <a:r>
              <a:rPr lang="ru-RU" sz="4800" b="1" dirty="0" smtClean="0">
                <a:solidFill>
                  <a:srgbClr val="FF0000"/>
                </a:solidFill>
              </a:rPr>
              <a:t>нно</a:t>
            </a:r>
            <a:r>
              <a:rPr lang="ru-RU" sz="4800" b="1" dirty="0" smtClean="0"/>
              <a:t> и плавн</a:t>
            </a:r>
            <a:r>
              <a:rPr lang="ru-RU" sz="4800" b="1" dirty="0" smtClean="0">
                <a:solidFill>
                  <a:srgbClr val="FF0000"/>
                </a:solidFill>
              </a:rPr>
              <a:t>о </a:t>
            </a:r>
            <a:r>
              <a:rPr lang="ru-RU" sz="4800" b="1" dirty="0" smtClean="0"/>
              <a:t>л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тят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53679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motto.net.ua/pic/201704/800x600/motto.net.ua-1161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937" y="837864"/>
            <a:ext cx="4035172" cy="302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album.foto.ru/photos/pr0/68541/7448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109" y="857612"/>
            <a:ext cx="4506426" cy="300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87674" y="4832408"/>
            <a:ext cx="8746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лист</a:t>
            </a:r>
            <a:r>
              <a:rPr lang="ru-RU" sz="4400" b="1" dirty="0" smtClean="0">
                <a:solidFill>
                  <a:srgbClr val="FF0000"/>
                </a:solidFill>
              </a:rPr>
              <a:t>ь</a:t>
            </a:r>
            <a:r>
              <a:rPr lang="ru-RU" sz="4400" b="1" dirty="0" smtClean="0"/>
              <a:t>я  </a:t>
            </a:r>
            <a:r>
              <a:rPr lang="ru-RU" sz="4400" b="1" dirty="0" smtClean="0"/>
              <a:t>словн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/>
              <a:t> </a:t>
            </a:r>
            <a:r>
              <a:rPr lang="ru-RU" sz="4400" b="1" dirty="0" smtClean="0"/>
              <a:t>з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л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тые </a:t>
            </a:r>
            <a:r>
              <a:rPr lang="ru-RU" sz="4400" b="1" dirty="0" smtClean="0"/>
              <a:t>м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н</a:t>
            </a:r>
            <a:r>
              <a:rPr lang="ru-RU" sz="4400" b="1" dirty="0" smtClean="0">
                <a:solidFill>
                  <a:srgbClr val="FF0000"/>
                </a:solidFill>
              </a:rPr>
              <a:t>ет</a:t>
            </a:r>
            <a:r>
              <a:rPr lang="ru-RU" sz="4400" b="1" dirty="0" smtClean="0"/>
              <a:t>ки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88202" y="5553646"/>
            <a:ext cx="52890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сыпаются под ноги 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55109" y="2190750"/>
            <a:ext cx="1288566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873610" y="3845781"/>
            <a:ext cx="23182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Берёза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632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arnasse.ru/images/photos/medium/article233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40" y="795889"/>
            <a:ext cx="2348586" cy="351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mg-fotki.yandex.ru/get/3004/elena5orlova.0/0_1986f_7052f7d9_-7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355" y="795888"/>
            <a:ext cx="2343870" cy="351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60522" y="4311693"/>
            <a:ext cx="7723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лист</a:t>
            </a:r>
            <a:r>
              <a:rPr lang="ru-RU" sz="4400" b="1" dirty="0" smtClean="0">
                <a:solidFill>
                  <a:srgbClr val="FF0000"/>
                </a:solidFill>
              </a:rPr>
              <a:t>ь</a:t>
            </a:r>
            <a:r>
              <a:rPr lang="ru-RU" sz="4400" b="1" dirty="0" smtClean="0"/>
              <a:t>я п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хо</a:t>
            </a:r>
            <a:r>
              <a:rPr lang="ru-RU" sz="4400" b="1" dirty="0" smtClean="0">
                <a:solidFill>
                  <a:srgbClr val="FF0000"/>
                </a:solidFill>
              </a:rPr>
              <a:t>жи</a:t>
            </a:r>
            <a:r>
              <a:rPr lang="ru-RU" sz="4400" b="1" dirty="0" smtClean="0"/>
              <a:t> на с</a:t>
            </a:r>
            <a:r>
              <a:rPr lang="ru-RU" sz="4400" b="1" dirty="0" smtClean="0">
                <a:solidFill>
                  <a:srgbClr val="FF0000"/>
                </a:solidFill>
              </a:rPr>
              <a:t>е</a:t>
            </a:r>
            <a:r>
              <a:rPr lang="ru-RU" sz="4400" b="1" dirty="0" smtClean="0"/>
              <a:t>рде</a:t>
            </a:r>
            <a:r>
              <a:rPr lang="ru-RU" sz="4400" b="1" dirty="0" smtClean="0">
                <a:solidFill>
                  <a:srgbClr val="FF0000"/>
                </a:solidFill>
              </a:rPr>
              <a:t>чк</a:t>
            </a:r>
            <a:r>
              <a:rPr lang="ru-RU" sz="4400" b="1" dirty="0"/>
              <a:t>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6645" y="5131328"/>
            <a:ext cx="99866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кружатся, сыпл</a:t>
            </a:r>
            <a:r>
              <a:rPr lang="ru-RU" sz="4400" b="1" dirty="0" smtClean="0">
                <a:solidFill>
                  <a:srgbClr val="FF0000"/>
                </a:solidFill>
              </a:rPr>
              <a:t>ю</a:t>
            </a:r>
            <a:r>
              <a:rPr lang="ru-RU" sz="4400" b="1" dirty="0" smtClean="0"/>
              <a:t>тся, в</a:t>
            </a:r>
            <a:r>
              <a:rPr lang="ru-RU" sz="4400" b="1" dirty="0" smtClean="0">
                <a:solidFill>
                  <a:srgbClr val="FF0000"/>
                </a:solidFill>
              </a:rPr>
              <a:t>ь</a:t>
            </a:r>
            <a:r>
              <a:rPr lang="ru-RU" sz="4400" b="1" dirty="0" smtClean="0"/>
              <a:t>ются, п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/>
              <a:t>рят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43326" y="2333625"/>
            <a:ext cx="4743449" cy="12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235719" y="2333625"/>
            <a:ext cx="17732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Липа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474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et.pxhere.com/photo/tree-water-nature-forest-branch-plant-sun-sunset-sunlight-morning-leaf-lake-golden-reflection-pasture-autumn-season-coloring-leaves-bright-wetland-habitat-october-golden-autumn-golden-october-silver-willow-salix-alba-natural-environment-atmospheric-phenomenon-grass-family-woody-plant-willow-leaves-sali-1359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675324"/>
            <a:ext cx="4557561" cy="341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fonstola.ru/download.php?file=201603/1600x1200/fonstola.ru-222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584" y="676201"/>
            <a:ext cx="4556393" cy="341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03225" y="4744747"/>
            <a:ext cx="40758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з</a:t>
            </a:r>
            <a:r>
              <a:rPr lang="ru-RU" sz="4400" b="1" dirty="0">
                <a:solidFill>
                  <a:srgbClr val="FF0000"/>
                </a:solidFill>
              </a:rPr>
              <a:t>о</a:t>
            </a:r>
            <a:r>
              <a:rPr lang="ru-RU" sz="4400" b="1" dirty="0">
                <a:solidFill>
                  <a:prstClr val="black"/>
                </a:solidFill>
              </a:rPr>
              <a:t>л</a:t>
            </a:r>
            <a:r>
              <a:rPr lang="ru-RU" sz="4400" b="1" dirty="0">
                <a:solidFill>
                  <a:srgbClr val="FF0000"/>
                </a:solidFill>
              </a:rPr>
              <a:t>о</a:t>
            </a:r>
            <a:r>
              <a:rPr lang="ru-RU" sz="4400" b="1" dirty="0">
                <a:solidFill>
                  <a:prstClr val="black"/>
                </a:solidFill>
              </a:rPr>
              <a:t>тые ры</a:t>
            </a:r>
            <a:r>
              <a:rPr lang="ru-RU" sz="4400" b="1" dirty="0">
                <a:solidFill>
                  <a:srgbClr val="FF0000"/>
                </a:solidFill>
              </a:rPr>
              <a:t>б</a:t>
            </a:r>
            <a:r>
              <a:rPr lang="ru-RU" sz="4400" b="1" dirty="0">
                <a:solidFill>
                  <a:prstClr val="black"/>
                </a:solidFill>
              </a:rPr>
              <a:t>ки 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31058" y="5508881"/>
            <a:ext cx="7020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плавают в воздухе и в в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де 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57686" y="2384902"/>
            <a:ext cx="966939" cy="13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308422" y="3980613"/>
            <a:ext cx="1465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02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71367" y="2433637"/>
            <a:ext cx="47836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н</a:t>
            </a:r>
            <a:r>
              <a:rPr lang="ru-RU" sz="4400" b="1" dirty="0">
                <a:solidFill>
                  <a:srgbClr val="FF0000"/>
                </a:solidFill>
              </a:rPr>
              <a:t>а</a:t>
            </a:r>
            <a:r>
              <a:rPr lang="ru-RU" sz="4400" b="1" dirty="0"/>
              <a:t>рядным к</a:t>
            </a:r>
            <a:r>
              <a:rPr lang="ru-RU" sz="4400" b="1" dirty="0">
                <a:solidFill>
                  <a:srgbClr val="FF0000"/>
                </a:solidFill>
              </a:rPr>
              <a:t>о</a:t>
            </a:r>
            <a:r>
              <a:rPr lang="ru-RU" sz="4400" b="1" dirty="0"/>
              <a:t>вром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65417" y="1250406"/>
            <a:ext cx="25955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/>
              <a:t>укр</a:t>
            </a:r>
            <a:r>
              <a:rPr lang="ru-RU" sz="4400" b="1" dirty="0">
                <a:solidFill>
                  <a:srgbClr val="FF0000"/>
                </a:solidFill>
              </a:rPr>
              <a:t>а</a:t>
            </a:r>
            <a:r>
              <a:rPr lang="ru-RU" sz="4400" b="1" dirty="0"/>
              <a:t>шает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92289" y="3463509"/>
            <a:ext cx="494183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разн</a:t>
            </a:r>
            <a:r>
              <a:rPr lang="ru-RU" sz="4400" b="1" dirty="0">
                <a:solidFill>
                  <a:srgbClr val="FF0000"/>
                </a:solidFill>
              </a:rPr>
              <a:t>о</a:t>
            </a:r>
            <a:r>
              <a:rPr lang="ru-RU" sz="4400" b="1" dirty="0"/>
              <a:t>цветной м</a:t>
            </a:r>
            <a:r>
              <a:rPr lang="ru-RU" sz="4400" b="1" dirty="0">
                <a:solidFill>
                  <a:srgbClr val="FF0000"/>
                </a:solidFill>
              </a:rPr>
              <a:t>о</a:t>
            </a:r>
            <a:r>
              <a:rPr lang="ru-RU" sz="4400" b="1" dirty="0"/>
              <a:t>за</a:t>
            </a:r>
            <a:r>
              <a:rPr lang="ru-RU" sz="4400" b="1" dirty="0">
                <a:solidFill>
                  <a:srgbClr val="FF0000"/>
                </a:solidFill>
              </a:rPr>
              <a:t>и</a:t>
            </a:r>
            <a:r>
              <a:rPr lang="ru-RU" sz="4400" b="1" dirty="0"/>
              <a:t>кой</a:t>
            </a:r>
            <a:endParaRPr lang="ru-RU" sz="4400" b="1" dirty="0"/>
          </a:p>
        </p:txBody>
      </p:sp>
      <p:sp>
        <p:nvSpPr>
          <p:cNvPr id="5" name="AutoShape 4"/>
          <p:cNvSpPr>
            <a:spLocks noChangeAspect="1" noChangeArrowheads="1"/>
          </p:cNvSpPr>
          <p:nvPr/>
        </p:nvSpPr>
        <p:spPr bwMode="auto">
          <a:xfrm>
            <a:off x="1587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1" name="Picture 9" descr="http://file.mobilmusic.ru/ae/04/5e/91500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52" y="656177"/>
            <a:ext cx="3368798" cy="561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1551" y="2343151"/>
            <a:ext cx="6172200" cy="164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02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boombob.ru/img/picture/Oct/11/b884c24e9441cde57f9fbfae47adf7f5/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524"/>
            <a:ext cx="12192000" cy="699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67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</TotalTime>
  <Words>51</Words>
  <Application>Microsoft Office PowerPoint</Application>
  <PresentationFormat>Широкоэкранный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СОЧИНЕНИЕ ПО НАБЛЮДЕНИЯМ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 ПО НАБЛЮДЕНИЯМ</dc:title>
  <dc:creator>User</dc:creator>
  <cp:lastModifiedBy>User</cp:lastModifiedBy>
  <cp:revision>5</cp:revision>
  <dcterms:created xsi:type="dcterms:W3CDTF">2018-10-22T17:28:42Z</dcterms:created>
  <dcterms:modified xsi:type="dcterms:W3CDTF">2018-10-22T17:47:42Z</dcterms:modified>
</cp:coreProperties>
</file>