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82" r:id="rId4"/>
    <p:sldId id="257" r:id="rId5"/>
    <p:sldId id="285" r:id="rId6"/>
    <p:sldId id="286" r:id="rId7"/>
    <p:sldId id="280" r:id="rId8"/>
    <p:sldId id="269" r:id="rId9"/>
    <p:sldId id="265" r:id="rId10"/>
    <p:sldId id="272" r:id="rId11"/>
    <p:sldId id="266" r:id="rId12"/>
    <p:sldId id="277" r:id="rId13"/>
    <p:sldId id="278" r:id="rId14"/>
    <p:sldId id="263" r:id="rId15"/>
    <p:sldId id="271" r:id="rId16"/>
    <p:sldId id="275" r:id="rId17"/>
    <p:sldId id="284" r:id="rId18"/>
    <p:sldId id="267" r:id="rId19"/>
    <p:sldId id="259" r:id="rId20"/>
    <p:sldId id="270" r:id="rId21"/>
    <p:sldId id="260" r:id="rId22"/>
    <p:sldId id="273" r:id="rId23"/>
    <p:sldId id="261" r:id="rId24"/>
    <p:sldId id="287" r:id="rId25"/>
    <p:sldId id="262" r:id="rId26"/>
    <p:sldId id="276" r:id="rId27"/>
    <p:sldId id="264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79" autoAdjust="0"/>
    <p:restoredTop sz="94717" autoAdjust="0"/>
  </p:normalViewPr>
  <p:slideViewPr>
    <p:cSldViewPr>
      <p:cViewPr>
        <p:scale>
          <a:sx n="80" d="100"/>
          <a:sy n="80" d="100"/>
        </p:scale>
        <p:origin x="-1378" y="-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0E89F-21E2-4503-9030-65470BAFA507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50D1FF-3F0C-4802-9CC6-2073C0333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7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16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381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171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731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6001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90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32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97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65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43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58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18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9DE81-8199-41E6-8309-8A41487D9C3D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FDBB-5C17-4A42-A337-A4AB369DF43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>«Символ моей малой Родины»</a:t>
            </a:r>
            <a:br>
              <a:rPr lang="ru-RU" sz="4000" b="1" i="1" dirty="0" smtClean="0"/>
            </a:br>
            <a:r>
              <a:rPr lang="ru-RU" sz="4000" b="1" i="1" dirty="0"/>
              <a:t>н</a:t>
            </a:r>
            <a:r>
              <a:rPr lang="ru-RU" sz="4000" b="1" i="1" dirty="0" smtClean="0"/>
              <a:t>а тему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«Земляк, очарованный словом…». Жизненный  и творческий путь </a:t>
            </a:r>
            <a:r>
              <a:rPr lang="ru-RU" sz="3600" b="1" i="1" dirty="0" err="1" smtClean="0">
                <a:latin typeface="Arial" pitchFamily="34" charset="0"/>
                <a:cs typeface="Arial" pitchFamily="34" charset="0"/>
              </a:rPr>
              <a:t>Сейтжана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 err="1" smtClean="0">
                <a:latin typeface="Arial" pitchFamily="34" charset="0"/>
                <a:cs typeface="Arial" pitchFamily="34" charset="0"/>
              </a:rPr>
              <a:t>Омарова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789040"/>
            <a:ext cx="3240360" cy="2232248"/>
          </a:xfrm>
        </p:spPr>
        <p:txBody>
          <a:bodyPr>
            <a:normAutofit/>
          </a:bodyPr>
          <a:lstStyle/>
          <a:p>
            <a:pPr algn="r"/>
            <a:r>
              <a:rPr lang="ru-RU" sz="2000" i="1" u="sng" dirty="0" smtClean="0">
                <a:solidFill>
                  <a:schemeClr val="tx1"/>
                </a:solidFill>
              </a:rPr>
              <a:t>Подготовила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ученица 9 «Б» класса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Кашина Анжелика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Средней школы №1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г. Атбасара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4438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.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764223"/>
      </p:ext>
    </p:extLst>
  </p:cSld>
  <p:clrMapOvr>
    <a:masterClrMapping/>
  </p:clrMapOvr>
  <p:transition spd="slow" advTm="120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285728"/>
            <a:ext cx="6429420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214414" y="5786454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i="1" u="sng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1935г. заместитель редактора газеты </a:t>
            </a:r>
          </a:p>
          <a:p>
            <a:pPr lvl="0" algn="ctr"/>
            <a:r>
              <a:rPr lang="ru-RU" sz="1600" b="1" i="1" u="sng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sz="1600" b="1" i="1" u="sng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Социалістік</a:t>
            </a:r>
            <a:r>
              <a:rPr lang="ru-RU" sz="1600" b="1" i="1" u="sng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1600" b="1" i="1" u="sng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еңбек».</a:t>
            </a:r>
            <a:endParaRPr lang="ru-RU" sz="1600" b="1" cap="all" dirty="0">
              <a:ln w="0"/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598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4393058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520" y="2357430"/>
            <a:ext cx="4106198" cy="3094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571876"/>
            <a:ext cx="4320480" cy="30254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143504" y="428604"/>
            <a:ext cx="3786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Трудовая деятельность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69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142852"/>
            <a:ext cx="4320480" cy="2664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427984" y="3071810"/>
            <a:ext cx="4392488" cy="32375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96952"/>
            <a:ext cx="3960440" cy="33123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5623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Семейные фотографии</a:t>
            </a:r>
            <a:endParaRPr lang="ru-RU" b="1" i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928670"/>
            <a:ext cx="4893124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736"/>
            <a:ext cx="3500462" cy="3240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144" y="4149080"/>
            <a:ext cx="4960352" cy="27089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107504" y="485776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/>
              <a:t>С дочерью </a:t>
            </a:r>
            <a:r>
              <a:rPr lang="ru-RU" sz="2000" b="1" i="1" u="sng" dirty="0"/>
              <a:t>С</a:t>
            </a:r>
            <a:r>
              <a:rPr lang="ru-RU" sz="2000" b="1" i="1" u="sng" dirty="0" smtClean="0"/>
              <a:t>ветой и племянником </a:t>
            </a:r>
            <a:r>
              <a:rPr lang="ru-RU" sz="2000" b="1" i="1" u="sng" dirty="0" err="1" smtClean="0"/>
              <a:t>Алматом</a:t>
            </a:r>
            <a:endParaRPr lang="ru-RU" sz="2000" b="1" i="1" u="sng" dirty="0"/>
          </a:p>
        </p:txBody>
      </p:sp>
      <p:sp>
        <p:nvSpPr>
          <p:cNvPr id="14" name="TextBox 13"/>
          <p:cNvSpPr txBox="1"/>
          <p:nvPr/>
        </p:nvSpPr>
        <p:spPr>
          <a:xfrm>
            <a:off x="4076144" y="4174196"/>
            <a:ext cx="330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С супругой</a:t>
            </a:r>
            <a:endParaRPr lang="ru-RU" b="1" i="1" u="sng" dirty="0"/>
          </a:p>
        </p:txBody>
      </p:sp>
    </p:spTree>
    <p:extLst>
      <p:ext uri="{BB962C8B-B14F-4D97-AF65-F5344CB8AC3E}">
        <p14:creationId xmlns:p14="http://schemas.microsoft.com/office/powerpoint/2010/main" val="209247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879" y="3789040"/>
            <a:ext cx="3528392" cy="254970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84" y="476672"/>
            <a:ext cx="187220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006383"/>
            <a:ext cx="2125588" cy="2775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10" y="2060848"/>
            <a:ext cx="1872208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714744" y="3429000"/>
            <a:ext cx="2102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произведения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784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60" y="2214554"/>
            <a:ext cx="3384376" cy="4288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4348" y="404664"/>
            <a:ext cx="63059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Его книга рассказов и сказок «Дружба смелых» издана в Москве и Алма-Ате на русском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369348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01008_144424_mfn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142844" y="142852"/>
            <a:ext cx="8416799" cy="6500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84" y="2143116"/>
            <a:ext cx="3059832" cy="4412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01008_144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42844" y="928670"/>
            <a:ext cx="5429288" cy="3661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71538" y="142852"/>
            <a:ext cx="58238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/>
              <a:t>Личные вещи </a:t>
            </a:r>
            <a:r>
              <a:rPr lang="ru-RU" sz="4000" b="1" i="1" u="sng" dirty="0" err="1" smtClean="0"/>
              <a:t>С.Омарова</a:t>
            </a:r>
            <a:endParaRPr lang="ru-RU" sz="4000" b="1" i="1" u="sng" dirty="0"/>
          </a:p>
        </p:txBody>
      </p:sp>
    </p:spTree>
    <p:extLst>
      <p:ext uri="{BB962C8B-B14F-4D97-AF65-F5344CB8AC3E}">
        <p14:creationId xmlns:p14="http://schemas.microsoft.com/office/powerpoint/2010/main" val="42233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4"/>
            <a:ext cx="4320480" cy="2734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92080" y="1196752"/>
            <a:ext cx="3600400" cy="2302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88024" y="4365104"/>
            <a:ext cx="3600400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3758" y="3727780"/>
            <a:ext cx="3156004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190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7704856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Личный Коран С. </a:t>
            </a:r>
            <a:r>
              <a:rPr lang="ru-RU" sz="4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Омарова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46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9" y="214290"/>
            <a:ext cx="3714776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8596" y="4214818"/>
            <a:ext cx="3507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smtClean="0"/>
              <a:t>Клара </a:t>
            </a:r>
            <a:r>
              <a:rPr lang="ru-RU" sz="2000" b="1" i="1" u="sng" dirty="0" err="1" smtClean="0"/>
              <a:t>Амирова</a:t>
            </a:r>
            <a:r>
              <a:rPr lang="ru-RU" sz="2000" b="1" i="1" u="sng" dirty="0" smtClean="0"/>
              <a:t> ( 1925 – 2002)</a:t>
            </a:r>
            <a:endParaRPr lang="ru-RU" sz="2000" b="1" i="1" u="sng" dirty="0"/>
          </a:p>
        </p:txBody>
      </p:sp>
      <p:pic>
        <p:nvPicPr>
          <p:cNvPr id="4" name="Рисунок 3" descr="pic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571720"/>
            <a:ext cx="4180559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86314" y="2143116"/>
            <a:ext cx="3837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err="1" smtClean="0"/>
              <a:t>Ильяс</a:t>
            </a:r>
            <a:r>
              <a:rPr lang="ru-RU" sz="2000" b="1" i="1" u="sng" dirty="0" smtClean="0"/>
              <a:t> </a:t>
            </a:r>
            <a:r>
              <a:rPr lang="ru-RU" sz="2000" b="1" i="1" u="sng" dirty="0" err="1" smtClean="0"/>
              <a:t>Есенберлин</a:t>
            </a:r>
            <a:r>
              <a:rPr lang="ru-RU" sz="2000" b="1" i="1" u="sng" dirty="0" smtClean="0"/>
              <a:t> ( 1915 – 1983)</a:t>
            </a:r>
            <a:endParaRPr lang="ru-RU" sz="2000" u="sng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u="sng" dirty="0" smtClean="0"/>
              <a:t>Награждения</a:t>
            </a:r>
            <a:endParaRPr lang="ru-RU" b="1" u="sng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268760"/>
            <a:ext cx="4317876" cy="906115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Почетная грамота «За большой вклад в дело героико-патриотического воспитание воинов»</a:t>
            </a:r>
            <a:endParaRPr lang="ru-RU" sz="18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4328220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906115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Почетная грамота «За заслуги в развитии Казахской Советской литературы»</a:t>
            </a:r>
            <a:endParaRPr lang="ru-RU" sz="1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85993"/>
            <a:ext cx="4498975" cy="3714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488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928670"/>
            <a:ext cx="4536504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43438" y="3714752"/>
            <a:ext cx="432048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57224" y="214290"/>
            <a:ext cx="7117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/>
              <a:t>Медали Верховного Совета Казахской ССР </a:t>
            </a:r>
            <a:endParaRPr lang="ru-RU" sz="2800" b="1" i="1" u="sng" dirty="0"/>
          </a:p>
        </p:txBody>
      </p:sp>
    </p:spTree>
    <p:extLst>
      <p:ext uri="{BB962C8B-B14F-4D97-AF65-F5344CB8AC3E}">
        <p14:creationId xmlns:p14="http://schemas.microsoft.com/office/powerpoint/2010/main" val="240271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4643446"/>
            <a:ext cx="5486400" cy="64807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/>
              <a:t>Почетная грамота</a:t>
            </a:r>
            <a:endParaRPr lang="ru-RU" sz="4000" i="1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9" r="21449"/>
          <a:stretch>
            <a:fillRect/>
          </a:stretch>
        </p:blipFill>
        <p:spPr>
          <a:xfrm>
            <a:off x="1214414" y="357166"/>
            <a:ext cx="6278488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42910" y="5357826"/>
            <a:ext cx="5486400" cy="80486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«За активное участие в мероприятиях союза писателей Казахстана»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0243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Сейтжан Омаров - Лебединая пес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714488"/>
            <a:ext cx="2428892" cy="357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571612"/>
            <a:ext cx="3500462" cy="378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28662" y="428604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«Лебединая песня» - сказка </a:t>
            </a:r>
            <a:r>
              <a:rPr lang="ru-RU" sz="2400" b="1" dirty="0" err="1" smtClean="0">
                <a:solidFill>
                  <a:srgbClr val="7030A0"/>
                </a:solidFill>
              </a:rPr>
              <a:t>С.Омарова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Личные документы </a:t>
            </a:r>
            <a:br>
              <a:rPr lang="ru-RU" b="1" i="1" dirty="0" smtClean="0"/>
            </a:br>
            <a:r>
              <a:rPr lang="ru-RU" b="1" i="1" dirty="0" err="1" smtClean="0"/>
              <a:t>С.Омарова</a:t>
            </a:r>
            <a:endParaRPr lang="ru-RU" b="1" i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15" y="1600200"/>
            <a:ext cx="7484569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2124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3429000"/>
            <a:ext cx="4143404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142984"/>
            <a:ext cx="4254204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2844" y="214290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С.Омаров на районной комсомольской конференции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43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0" y="18883"/>
            <a:ext cx="5976664" cy="29780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89794" y="18882"/>
            <a:ext cx="29026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/>
              <a:t>С родными в г. Атбасар</a:t>
            </a:r>
            <a:endParaRPr lang="ru-RU" sz="3200" b="1" i="1" u="sng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272" y="3140968"/>
            <a:ext cx="6552728" cy="37170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130" y="3717032"/>
            <a:ext cx="2578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2 августа 1975г. В родном ауле с сестрой </a:t>
            </a:r>
            <a:r>
              <a:rPr lang="ru-RU" b="1" i="1" u="sng" dirty="0" err="1" smtClean="0"/>
              <a:t>Сакан</a:t>
            </a:r>
            <a:r>
              <a:rPr lang="ru-RU" b="1" i="1" u="sng" dirty="0" smtClean="0"/>
              <a:t> и братом </a:t>
            </a:r>
            <a:r>
              <a:rPr lang="ru-RU" b="1" i="1" u="sng" dirty="0" err="1" smtClean="0"/>
              <a:t>Аймухамбетом</a:t>
            </a:r>
            <a:endParaRPr lang="ru-RU" b="1" i="1" u="sng" dirty="0"/>
          </a:p>
        </p:txBody>
      </p:sp>
    </p:spTree>
    <p:extLst>
      <p:ext uri="{BB962C8B-B14F-4D97-AF65-F5344CB8AC3E}">
        <p14:creationId xmlns:p14="http://schemas.microsoft.com/office/powerpoint/2010/main" val="199251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279386"/>
          </a:xfrm>
        </p:spPr>
        <p:txBody>
          <a:bodyPr>
            <a:no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i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1214422"/>
            <a:ext cx="4593852" cy="5069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71538" y="214290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err="1" smtClean="0">
                <a:latin typeface="Garamond" panose="02020404030301010803" pitchFamily="18" charset="0"/>
              </a:rPr>
              <a:t>Сейтжан</a:t>
            </a:r>
            <a:r>
              <a:rPr lang="ru-RU" sz="4000" b="1" i="1" dirty="0" smtClean="0">
                <a:latin typeface="Garamond" panose="02020404030301010803" pitchFamily="18" charset="0"/>
              </a:rPr>
              <a:t> Омаров(1907-1985)</a:t>
            </a:r>
            <a:endParaRPr lang="ru-RU" sz="40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9676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i="1" dirty="0"/>
              <a:t>Цель исследования</a:t>
            </a:r>
            <a:r>
              <a:rPr lang="ru-RU" sz="1400" i="1" dirty="0"/>
              <a:t> —  исследовать жизненный и творческий путь писателей </a:t>
            </a:r>
            <a:r>
              <a:rPr lang="ru-RU" sz="1400" i="1" dirty="0" err="1"/>
              <a:t>Сейтжана</a:t>
            </a:r>
            <a:r>
              <a:rPr lang="ru-RU" sz="1400" i="1" dirty="0"/>
              <a:t> </a:t>
            </a:r>
            <a:r>
              <a:rPr lang="ru-RU" sz="1400" i="1" dirty="0" err="1"/>
              <a:t>Омарова</a:t>
            </a:r>
            <a:r>
              <a:rPr lang="ru-RU" sz="1400" i="1" dirty="0"/>
              <a:t>, проанализировать  некоторые произведения </a:t>
            </a:r>
            <a:r>
              <a:rPr lang="ru-RU" sz="1400" i="1" dirty="0" err="1"/>
              <a:t>Сейтжана</a:t>
            </a:r>
            <a:r>
              <a:rPr lang="ru-RU" sz="1400" i="1" dirty="0"/>
              <a:t> </a:t>
            </a:r>
            <a:r>
              <a:rPr lang="ru-RU" sz="1400" i="1" dirty="0" err="1"/>
              <a:t>Омарова</a:t>
            </a:r>
            <a:r>
              <a:rPr lang="ru-RU" sz="1400" i="1" dirty="0"/>
              <a:t> в переводе Максима  Зверева. </a:t>
            </a:r>
          </a:p>
          <a:p>
            <a:pPr>
              <a:buNone/>
            </a:pPr>
            <a:r>
              <a:rPr lang="ru-RU" sz="1400" i="1" dirty="0"/>
              <a:t> </a:t>
            </a:r>
          </a:p>
          <a:p>
            <a:pPr>
              <a:buNone/>
            </a:pPr>
            <a:r>
              <a:rPr lang="ru-RU" sz="1400" b="1" i="1" dirty="0"/>
              <a:t>Задачи исследования</a:t>
            </a:r>
            <a:r>
              <a:rPr lang="ru-RU" sz="1400" i="1" dirty="0"/>
              <a:t>  -   </a:t>
            </a:r>
          </a:p>
          <a:p>
            <a:r>
              <a:rPr lang="ru-RU" sz="1400" i="1" dirty="0"/>
              <a:t>1. Познакомиться с творчеством </a:t>
            </a:r>
            <a:r>
              <a:rPr lang="ru-RU" sz="1400" i="1" dirty="0" err="1"/>
              <a:t>Сейтжана</a:t>
            </a:r>
            <a:r>
              <a:rPr lang="ru-RU" sz="1400" i="1" dirty="0"/>
              <a:t> </a:t>
            </a:r>
            <a:r>
              <a:rPr lang="ru-RU" sz="1400" i="1" dirty="0" err="1"/>
              <a:t>Омарова</a:t>
            </a:r>
            <a:r>
              <a:rPr lang="ru-RU" sz="1400" i="1" dirty="0"/>
              <a:t>.</a:t>
            </a:r>
          </a:p>
          <a:p>
            <a:r>
              <a:rPr lang="ru-RU" sz="1400" i="1" dirty="0"/>
              <a:t>2. Собрать факты из биографии писателя.</a:t>
            </a:r>
          </a:p>
          <a:p>
            <a:r>
              <a:rPr lang="ru-RU" sz="1400" i="1" dirty="0"/>
              <a:t>3. Изучить материалы периодической печати о нашем земляке.</a:t>
            </a:r>
          </a:p>
          <a:p>
            <a:r>
              <a:rPr lang="ru-RU" sz="1400" i="1" dirty="0"/>
              <a:t>4. На основе собранной информации сформулировать выводы.</a:t>
            </a:r>
          </a:p>
          <a:p>
            <a:r>
              <a:rPr lang="ru-RU" sz="1400" i="1" dirty="0"/>
              <a:t>5. Расширить кругозор.</a:t>
            </a:r>
          </a:p>
          <a:p>
            <a:r>
              <a:rPr lang="ru-RU" sz="1400" i="1" dirty="0"/>
              <a:t>6.Выяснить, чему учат произведения  писателя.</a:t>
            </a:r>
          </a:p>
          <a:p>
            <a:r>
              <a:rPr lang="ru-RU" sz="1400" b="1" i="1" dirty="0"/>
              <a:t> </a:t>
            </a:r>
            <a:endParaRPr lang="ru-RU" sz="1400" i="1" dirty="0"/>
          </a:p>
          <a:p>
            <a:pPr>
              <a:buNone/>
            </a:pPr>
            <a:r>
              <a:rPr lang="ru-RU" sz="1400" b="1" i="1" dirty="0" smtClean="0"/>
              <a:t>Гипотеза-  </a:t>
            </a:r>
            <a:r>
              <a:rPr lang="ru-RU" sz="1400" i="1" dirty="0" smtClean="0"/>
              <a:t>  Если </a:t>
            </a:r>
            <a:r>
              <a:rPr lang="ru-RU" sz="1400" i="1" dirty="0"/>
              <a:t>мы не будем читать книги своих земляков, то не будем знать историю своего края.  </a:t>
            </a:r>
          </a:p>
          <a:p>
            <a:pPr>
              <a:buNone/>
            </a:pPr>
            <a:r>
              <a:rPr lang="ru-RU" sz="1400" b="1" i="1" dirty="0"/>
              <a:t>Методы исследования - </a:t>
            </a:r>
            <a:r>
              <a:rPr lang="ru-RU" sz="1400" i="1" dirty="0"/>
              <a:t>анализ источников и литературы, синтез,  опрос, работа с архивными материалами.  </a:t>
            </a:r>
          </a:p>
          <a:p>
            <a:pPr>
              <a:buNone/>
            </a:pPr>
            <a:r>
              <a:rPr lang="ru-RU" sz="1400" i="1" dirty="0"/>
              <a:t> </a:t>
            </a:r>
          </a:p>
          <a:p>
            <a:pPr>
              <a:buNone/>
            </a:pPr>
            <a:r>
              <a:rPr lang="ru-RU" sz="1400" b="1" i="1" dirty="0"/>
              <a:t>Предмет исследования – </a:t>
            </a:r>
            <a:r>
              <a:rPr lang="ru-RU" sz="1400" i="1" dirty="0"/>
              <a:t>жизненный и творческий путь </a:t>
            </a:r>
            <a:r>
              <a:rPr lang="ru-RU" sz="1400" i="1" dirty="0" err="1"/>
              <a:t>Сейтжана</a:t>
            </a:r>
            <a:r>
              <a:rPr lang="ru-RU" sz="1400" i="1" dirty="0"/>
              <a:t> </a:t>
            </a:r>
            <a:r>
              <a:rPr lang="ru-RU" sz="1400" i="1" dirty="0" err="1"/>
              <a:t>Омарова</a:t>
            </a:r>
            <a:r>
              <a:rPr lang="ru-RU" sz="1400" i="1" dirty="0"/>
              <a:t> .</a:t>
            </a:r>
          </a:p>
          <a:p>
            <a:pPr>
              <a:buNone/>
            </a:pPr>
            <a:r>
              <a:rPr lang="ru-RU" sz="1400" b="1" i="1" dirty="0"/>
              <a:t>Актуальность исследования - </a:t>
            </a:r>
            <a:r>
              <a:rPr lang="ru-RU" sz="1400" i="1" dirty="0"/>
              <a:t>  </a:t>
            </a:r>
          </a:p>
          <a:p>
            <a:pPr lvl="0"/>
            <a:r>
              <a:rPr lang="ru-RU" sz="1400" i="1" dirty="0"/>
              <a:t>Собранный материал о </a:t>
            </a:r>
            <a:r>
              <a:rPr lang="ru-RU" sz="1400" i="1" dirty="0" err="1"/>
              <a:t>Сейтжане</a:t>
            </a:r>
            <a:r>
              <a:rPr lang="ru-RU" sz="1400" i="1" dirty="0"/>
              <a:t> </a:t>
            </a:r>
            <a:r>
              <a:rPr lang="ru-RU" sz="1400" i="1" dirty="0" err="1"/>
              <a:t>Омарове</a:t>
            </a:r>
            <a:r>
              <a:rPr lang="ru-RU" sz="1400" i="1" dirty="0"/>
              <a:t>  позволяет узнать больше об </a:t>
            </a:r>
            <a:r>
              <a:rPr lang="ru-RU" sz="1400" i="1" dirty="0" err="1"/>
              <a:t>атбасарцах</a:t>
            </a:r>
            <a:r>
              <a:rPr lang="ru-RU" sz="1400" i="1" dirty="0"/>
              <a:t>, оставивших след в истории нашего города.</a:t>
            </a:r>
          </a:p>
          <a:p>
            <a:pPr lvl="0"/>
            <a:r>
              <a:rPr lang="ru-RU" sz="1400" i="1" dirty="0"/>
              <a:t>Информация будет полезна для широкого круга </a:t>
            </a:r>
            <a:r>
              <a:rPr lang="ru-RU" sz="1400" i="1" dirty="0" smtClean="0"/>
              <a:t>читателей</a:t>
            </a:r>
            <a:endParaRPr lang="ru-RU" sz="1400" i="1" dirty="0"/>
          </a:p>
          <a:p>
            <a:pPr>
              <a:buNone/>
            </a:pPr>
            <a:r>
              <a:rPr lang="ru-RU" sz="1400" b="1" i="1" dirty="0"/>
              <a:t>Результаты исследования – </a:t>
            </a:r>
            <a:endParaRPr lang="ru-RU" sz="1400" i="1" dirty="0"/>
          </a:p>
          <a:p>
            <a:pPr lvl="0"/>
            <a:r>
              <a:rPr lang="ru-RU" sz="1400" i="1" dirty="0"/>
              <a:t>Изучены труды писателей, их вклад в историю и литературу.</a:t>
            </a:r>
          </a:p>
          <a:p>
            <a:pPr lvl="0"/>
            <a:r>
              <a:rPr lang="ru-RU" sz="1400" i="1" dirty="0"/>
              <a:t>Результаты исследования могут быть использованы при проведении  внеклассных мероприятии, классный часов, уроков новой истории, казахской «литературы,  Так как я основывалась на конкретных музейных материалах, находясь в самом музее </a:t>
            </a:r>
            <a:r>
              <a:rPr lang="ru-RU" sz="1400" i="1" dirty="0" err="1"/>
              <a:t>Сейтжана</a:t>
            </a:r>
            <a:r>
              <a:rPr lang="ru-RU" sz="1400" i="1" dirty="0"/>
              <a:t> </a:t>
            </a:r>
            <a:r>
              <a:rPr lang="ru-RU" sz="1400" i="1" dirty="0" err="1"/>
              <a:t>Омарова</a:t>
            </a:r>
            <a:r>
              <a:rPr lang="ru-RU" sz="1400" i="1" dirty="0"/>
              <a:t>  в средней школе № </a:t>
            </a:r>
            <a:r>
              <a:rPr lang="ru-RU" sz="1400" i="1" dirty="0" smtClean="0"/>
              <a:t>3 в </a:t>
            </a:r>
            <a:r>
              <a:rPr lang="ru-RU" sz="1400" i="1" dirty="0"/>
              <a:t>городе Атбасар. </a:t>
            </a:r>
          </a:p>
          <a:p>
            <a:endParaRPr lang="ru-RU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Все в мире покроется пылью забвенья,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Лишь он не знает ни смерти, ни тленья: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Лишь дело героя да речь мудреца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</a:rPr>
              <a:t>Проходят столетья, не зная конца.</a:t>
            </a:r>
          </a:p>
          <a:p>
            <a:pPr algn="r">
              <a:buNone/>
            </a:pPr>
            <a:r>
              <a:rPr lang="ru-RU" b="1" i="1" dirty="0" smtClean="0"/>
              <a:t>Абулькасим Фирдоуси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214290"/>
            <a:ext cx="6215106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28662" y="6000768"/>
            <a:ext cx="7858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Писатель отечественной детской литературы</a:t>
            </a:r>
            <a:endParaRPr lang="ru-RU" sz="20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500042"/>
            <a:ext cx="7848872" cy="5857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269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46" y="571480"/>
            <a:ext cx="4714876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521495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i="1" u="sng" dirty="0"/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642907" y="4963469"/>
            <a:ext cx="850109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«Земляк, очарованный словом…». Жизненный и творческий путь </a:t>
            </a:r>
            <a:r>
              <a:rPr lang="ru-RU" sz="2800" b="1" dirty="0" err="1" smtClean="0">
                <a:solidFill>
                  <a:srgbClr val="7030A0"/>
                </a:solidFill>
              </a:rPr>
              <a:t>Сейтжана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err="1" smtClean="0">
                <a:solidFill>
                  <a:srgbClr val="7030A0"/>
                </a:solidFill>
              </a:rPr>
              <a:t>Омарова</a:t>
            </a:r>
            <a:r>
              <a:rPr lang="ru-RU" sz="2800" b="1" dirty="0" smtClean="0">
                <a:solidFill>
                  <a:srgbClr val="7030A0"/>
                </a:solidFill>
              </a:rPr>
              <a:t>.</a:t>
            </a:r>
            <a:endParaRPr lang="ru-RU" sz="2800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 </a:t>
            </a:r>
            <a:endParaRPr lang="ru-RU" sz="2800" dirty="0" smtClean="0">
              <a:solidFill>
                <a:srgbClr val="7030A0"/>
              </a:solidFill>
            </a:endParaRPr>
          </a:p>
          <a:p>
            <a:pPr algn="ctr"/>
            <a:r>
              <a:rPr lang="ru-RU" sz="2800" b="1" i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751040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2844" y="142852"/>
            <a:ext cx="417646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00562" y="142852"/>
            <a:ext cx="446449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3500438"/>
            <a:ext cx="3060340" cy="3222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643042" y="2857496"/>
            <a:ext cx="628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Участник Великой Отечественной войны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60906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</TotalTime>
  <Words>282</Words>
  <Application>Microsoft Office PowerPoint</Application>
  <PresentationFormat>Экран (4:3)</PresentationFormat>
  <Paragraphs>64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1_Тема Office</vt:lpstr>
      <vt:lpstr> «Символ моей малой Родины» на тему:«Земляк, очарованный словом…». Жизненный  и творческий путь Сейтжана Омарова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Семейные фотографии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Награждения</vt:lpstr>
      <vt:lpstr>Презентация PowerPoint</vt:lpstr>
      <vt:lpstr>Почетная грамота</vt:lpstr>
      <vt:lpstr>Презентация PowerPoint</vt:lpstr>
      <vt:lpstr>Личные документы  С.Омарова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Huawei</cp:lastModifiedBy>
  <cp:revision>86</cp:revision>
  <dcterms:created xsi:type="dcterms:W3CDTF">2020-10-07T14:25:26Z</dcterms:created>
  <dcterms:modified xsi:type="dcterms:W3CDTF">2023-10-02T17:59:05Z</dcterms:modified>
</cp:coreProperties>
</file>