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4" r:id="rId9"/>
    <p:sldId id="263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208FB-B489-4495-82FE-F3E1C360D7D6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3C1DF-2538-4DF7-BBA2-F06AB8BBC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972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208FB-B489-4495-82FE-F3E1C360D7D6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3C1DF-2538-4DF7-BBA2-F06AB8BBC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579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208FB-B489-4495-82FE-F3E1C360D7D6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3C1DF-2538-4DF7-BBA2-F06AB8BBC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94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208FB-B489-4495-82FE-F3E1C360D7D6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3C1DF-2538-4DF7-BBA2-F06AB8BBC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636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208FB-B489-4495-82FE-F3E1C360D7D6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3C1DF-2538-4DF7-BBA2-F06AB8BBC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744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208FB-B489-4495-82FE-F3E1C360D7D6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3C1DF-2538-4DF7-BBA2-F06AB8BBC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952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208FB-B489-4495-82FE-F3E1C360D7D6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3C1DF-2538-4DF7-BBA2-F06AB8BBC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10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208FB-B489-4495-82FE-F3E1C360D7D6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3C1DF-2538-4DF7-BBA2-F06AB8BBC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397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208FB-B489-4495-82FE-F3E1C360D7D6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3C1DF-2538-4DF7-BBA2-F06AB8BBC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527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208FB-B489-4495-82FE-F3E1C360D7D6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3C1DF-2538-4DF7-BBA2-F06AB8BBC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025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208FB-B489-4495-82FE-F3E1C360D7D6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3C1DF-2538-4DF7-BBA2-F06AB8BBC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98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208FB-B489-4495-82FE-F3E1C360D7D6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3C1DF-2538-4DF7-BBA2-F06AB8BBC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902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0.jpeg"/><Relationship Id="rId7" Type="http://schemas.openxmlformats.org/officeDocument/2006/relationships/image" Target="../media/image2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8945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542472" y="1648836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Sitka Text Semibold" pitchFamily="2" charset="0"/>
              </a:rPr>
              <a:t>Татарская национальная культура </a:t>
            </a:r>
            <a:endParaRPr lang="ru-RU" dirty="0">
              <a:latin typeface="Sitka Text Semibold" pitchFamily="2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28073" y="4775056"/>
            <a:ext cx="11804072" cy="1655762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>
                <a:latin typeface="Sitka Text Semibold" pitchFamily="2" charset="0"/>
                <a:cs typeface="Times New Roman" panose="02020603050405020304" pitchFamily="18" charset="0"/>
              </a:rPr>
              <a:t>Выполнила: ученица 3 класса </a:t>
            </a:r>
            <a:r>
              <a:rPr lang="ru-RU" i="1" dirty="0" smtClean="0">
                <a:latin typeface="Sitka Text Semibold" pitchFamily="2" charset="0"/>
                <a:cs typeface="Times New Roman" panose="02020603050405020304" pitchFamily="18" charset="0"/>
              </a:rPr>
              <a:t>Г</a:t>
            </a:r>
            <a:r>
              <a:rPr lang="ru-RU" i="1" dirty="0" smtClean="0">
                <a:latin typeface="Sitka Text Semibold" pitchFamily="2" charset="0"/>
                <a:cs typeface="Times New Roman" panose="02020603050405020304" pitchFamily="18" charset="0"/>
              </a:rPr>
              <a:t>У ДО «Краснокутская ДХШ им. Г.Д.Криворучко»</a:t>
            </a:r>
            <a:r>
              <a:rPr lang="ru-RU" i="1" dirty="0">
                <a:latin typeface="Sitka Text Semibold" pitchFamily="2" charset="0"/>
                <a:cs typeface="Times New Roman" panose="02020603050405020304" pitchFamily="18" charset="0"/>
              </a:rPr>
              <a:t> </a:t>
            </a:r>
            <a:r>
              <a:rPr lang="ru-RU" i="1" dirty="0" smtClean="0">
                <a:latin typeface="Sitka Text Semibold" pitchFamily="2" charset="0"/>
                <a:cs typeface="Times New Roman" panose="02020603050405020304" pitchFamily="18" charset="0"/>
              </a:rPr>
              <a:t>Штыренко Елизавета</a:t>
            </a:r>
          </a:p>
          <a:p>
            <a:pPr algn="l"/>
            <a:r>
              <a:rPr lang="ru-RU" i="1" dirty="0" smtClean="0">
                <a:latin typeface="Sitka Text Semibold" pitchFamily="2" charset="0"/>
                <a:cs typeface="Times New Roman" panose="02020603050405020304" pitchFamily="18" charset="0"/>
              </a:rPr>
              <a:t>Руководитель: преподаватель истории искусств </a:t>
            </a:r>
            <a:r>
              <a:rPr lang="ru-RU" i="1" dirty="0" smtClean="0">
                <a:latin typeface="Sitka Text Semibold" pitchFamily="2" charset="0"/>
                <a:cs typeface="Times New Roman" panose="02020603050405020304" pitchFamily="18" charset="0"/>
              </a:rPr>
              <a:t>Штыренко З.И</a:t>
            </a:r>
            <a:endParaRPr lang="ru-RU" i="1" dirty="0">
              <a:latin typeface="Sitka Text Semibold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03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428931" y="3957409"/>
            <a:ext cx="3502090" cy="1325563"/>
          </a:xfrm>
        </p:spPr>
        <p:txBody>
          <a:bodyPr/>
          <a:lstStyle/>
          <a:p>
            <a:r>
              <a:rPr lang="ru-RU" dirty="0" smtClean="0">
                <a:latin typeface="Sitka Text Semibold" pitchFamily="2" charset="0"/>
              </a:rPr>
              <a:t>Спасибо за внимание!</a:t>
            </a:r>
            <a:endParaRPr lang="ru-RU" dirty="0">
              <a:latin typeface="Sitka Text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93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936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2319" y="749978"/>
            <a:ext cx="6503426" cy="43288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2752436" y="5322079"/>
            <a:ext cx="70935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Татары -  </a:t>
            </a:r>
            <a:r>
              <a:rPr lang="ru-RU" dirty="0"/>
              <a:t>второй самый распространённый этнос Российской Федерации после русских.</a:t>
            </a:r>
          </a:p>
        </p:txBody>
      </p:sp>
    </p:spTree>
    <p:extLst>
      <p:ext uri="{BB962C8B-B14F-4D97-AF65-F5344CB8AC3E}">
        <p14:creationId xmlns:p14="http://schemas.microsoft.com/office/powerpoint/2010/main" val="89326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4608" y="1008958"/>
            <a:ext cx="6122781" cy="40272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686844" y="5147024"/>
            <a:ext cx="4818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Предки современных татар были кочевниками</a:t>
            </a:r>
          </a:p>
        </p:txBody>
      </p:sp>
    </p:spTree>
    <p:extLst>
      <p:ext uri="{BB962C8B-B14F-4D97-AF65-F5344CB8AC3E}">
        <p14:creationId xmlns:p14="http://schemas.microsoft.com/office/powerpoint/2010/main" val="53302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16408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742" y="3005507"/>
            <a:ext cx="4480948" cy="30116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4102" y="851659"/>
            <a:ext cx="5936343" cy="404691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41123" y="5088549"/>
            <a:ext cx="41545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Внутреннее убранство татарских жилищ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213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591" y="537676"/>
            <a:ext cx="4189446" cy="31420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503" y="537676"/>
            <a:ext cx="4208107" cy="31560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314" y="3772482"/>
            <a:ext cx="4009054" cy="300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42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953" y="738060"/>
            <a:ext cx="6060092" cy="454506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27905" y="5516566"/>
            <a:ext cx="43361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Национальный костюм татарских женщин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818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49" y="1245393"/>
            <a:ext cx="3836738" cy="41010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041" y="1082071"/>
            <a:ext cx="3293708" cy="47731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08" y="3554963"/>
            <a:ext cx="3066987" cy="23002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08" y="1168397"/>
            <a:ext cx="3066987" cy="230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69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423" y="717387"/>
            <a:ext cx="3141308" cy="235598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026" y="3317033"/>
            <a:ext cx="3856653" cy="28924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728" y="3490880"/>
            <a:ext cx="3155201" cy="23664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231" y="3438331"/>
            <a:ext cx="3533192" cy="26498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5423" y="717387"/>
            <a:ext cx="3902140" cy="25493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88" y="1085984"/>
            <a:ext cx="3289477" cy="181220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960635" y="3008211"/>
            <a:ext cx="1548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Обряды татар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045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534" y="1511559"/>
            <a:ext cx="6266147" cy="3834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46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56</Words>
  <Application>Microsoft Office PowerPoint</Application>
  <PresentationFormat>Широкоэкранный</PresentationFormat>
  <Paragraphs>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Sitka Text Semibold</vt:lpstr>
      <vt:lpstr>Times New Roman</vt:lpstr>
      <vt:lpstr>Тема Office</vt:lpstr>
      <vt:lpstr>Татарская национальная культура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Татарская национальная культура</dc:title>
  <dc:creator>Admin</dc:creator>
  <cp:lastModifiedBy>Admin</cp:lastModifiedBy>
  <cp:revision>8</cp:revision>
  <dcterms:created xsi:type="dcterms:W3CDTF">2023-10-02T16:51:47Z</dcterms:created>
  <dcterms:modified xsi:type="dcterms:W3CDTF">2023-10-02T18:34:05Z</dcterms:modified>
</cp:coreProperties>
</file>