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  <p:sldMasterId id="2147483720" r:id="rId5"/>
    <p:sldMasterId id="2147483732" r:id="rId6"/>
  </p:sldMasterIdLst>
  <p:notesMasterIdLst>
    <p:notesMasterId r:id="rId29"/>
  </p:notesMasterIdLst>
  <p:sldIdLst>
    <p:sldId id="256" r:id="rId7"/>
    <p:sldId id="303" r:id="rId8"/>
    <p:sldId id="301" r:id="rId9"/>
    <p:sldId id="274" r:id="rId10"/>
    <p:sldId id="289" r:id="rId11"/>
    <p:sldId id="313" r:id="rId12"/>
    <p:sldId id="314" r:id="rId13"/>
    <p:sldId id="315" r:id="rId14"/>
    <p:sldId id="299" r:id="rId15"/>
    <p:sldId id="291" r:id="rId16"/>
    <p:sldId id="295" r:id="rId17"/>
    <p:sldId id="293" r:id="rId18"/>
    <p:sldId id="297" r:id="rId19"/>
    <p:sldId id="281" r:id="rId20"/>
    <p:sldId id="283" r:id="rId21"/>
    <p:sldId id="284" r:id="rId22"/>
    <p:sldId id="282" r:id="rId23"/>
    <p:sldId id="287" r:id="rId24"/>
    <p:sldId id="286" r:id="rId25"/>
    <p:sldId id="305" r:id="rId26"/>
    <p:sldId id="310" r:id="rId27"/>
    <p:sldId id="312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53" autoAdjust="0"/>
    <p:restoredTop sz="94660"/>
  </p:normalViewPr>
  <p:slideViewPr>
    <p:cSldViewPr>
      <p:cViewPr>
        <p:scale>
          <a:sx n="93" d="100"/>
          <a:sy n="93" d="100"/>
        </p:scale>
        <p:origin x="-1267" y="-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04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8648FB-6D3B-44B1-B1C8-760D64F0BE74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7D35BA-2222-481C-82C2-796CF3D759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15414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Google Shape;106;g752e427fbb_0_88:notes"/>
          <p:cNvSpPr>
            <a:spLocks noGrp="1" noRot="1" noChangeAspect="1" noTextEdit="1"/>
          </p:cNvSpPr>
          <p:nvPr>
            <p:ph type="sldImg" idx="2"/>
          </p:nvPr>
        </p:nvSpPr>
        <p:spPr bwMode="auto">
          <a:custGeom>
            <a:avLst/>
            <a:gdLst>
              <a:gd name="T0" fmla="*/ 0 w 120000"/>
              <a:gd name="T1" fmla="*/ 0 h 120000"/>
              <a:gd name="T2" fmla="*/ 174193200 w 120000"/>
              <a:gd name="T3" fmla="*/ 0 h 120000"/>
              <a:gd name="T4" fmla="*/ 174193200 w 120000"/>
              <a:gd name="T5" fmla="*/ 97983675 h 120000"/>
              <a:gd name="T6" fmla="*/ 0 w 120000"/>
              <a:gd name="T7" fmla="*/ 97983675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1859" name="Google Shape;107;g752e427fbb_0_88:note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5" tIns="91425" rIns="91425" bIns="91425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318EE-059E-4B59-A4D7-41A3FD86322E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B1292-46E3-4235-A48E-E10110D6D0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318EE-059E-4B59-A4D7-41A3FD86322E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B1292-46E3-4235-A48E-E10110D6D0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318EE-059E-4B59-A4D7-41A3FD86322E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B1292-46E3-4235-A48E-E10110D6D0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bg>
      <p:bgPr>
        <a:solidFill>
          <a:schemeClr val="tx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10;p2"/>
          <p:cNvSpPr>
            <a:spLocks noChangeArrowheads="1"/>
          </p:cNvSpPr>
          <p:nvPr/>
        </p:nvSpPr>
        <p:spPr bwMode="auto">
          <a:xfrm>
            <a:off x="0" y="0"/>
            <a:ext cx="9144000" cy="45720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itchFamily="34" charset="0"/>
              <a:buNone/>
            </a:pPr>
            <a:endParaRPr lang="ru-RU" sz="1400" smtClean="0">
              <a:solidFill>
                <a:srgbClr val="000000"/>
              </a:solidFill>
              <a:cs typeface="Arial" pitchFamily="34" charset="0"/>
              <a:sym typeface="Arial" pitchFamily="34" charset="0"/>
            </a:endParaRPr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311700" y="522867"/>
            <a:ext cx="8520600" cy="3587200"/>
          </a:xfrm>
          <a:prstGeom prst="rect">
            <a:avLst/>
          </a:prstGeom>
        </p:spPr>
        <p:txBody>
          <a:bodyPr spcFirstLastPara="1" anchor="ctr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1pPr>
            <a:lvl2pPr lvl="1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2pPr>
            <a:lvl3pPr lvl="2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3pPr>
            <a:lvl4pPr lvl="3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4pPr>
            <a:lvl5pPr lvl="4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5pPr>
            <a:lvl6pPr lvl="5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6pPr>
            <a:lvl7pPr lvl="6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7pPr>
            <a:lvl8pPr lvl="7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8pPr>
            <a:lvl9pPr lvl="8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ubTitle" idx="1"/>
          </p:nvPr>
        </p:nvSpPr>
        <p:spPr>
          <a:xfrm>
            <a:off x="311700" y="5187200"/>
            <a:ext cx="8520600" cy="941600"/>
          </a:xfrm>
          <a:prstGeom prst="rect">
            <a:avLst/>
          </a:prstGeom>
        </p:spPr>
        <p:txBody>
          <a:bodyPr spcFirstLastPara="1" anchor="ctr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5" name="Google Shape;13;p2"/>
          <p:cNvSpPr txBox="1">
            <a:spLocks noGrp="1"/>
          </p:cNvSpPr>
          <p:nvPr>
            <p:ph type="sldNum" idx="10"/>
          </p:nvPr>
        </p:nvSpPr>
        <p:spPr/>
        <p:txBody>
          <a:bodyPr spcFirstLastPara="1">
            <a:noAutofit/>
          </a:bodyPr>
          <a:lstStyle>
            <a:lvl1pPr lvl="0">
              <a:buClrTx/>
              <a:buFontTx/>
              <a:buNone/>
              <a:defRPr>
                <a:latin typeface="Source Code Pro"/>
                <a:ea typeface="Source Code Pro"/>
                <a:cs typeface="Source Code Pro"/>
                <a:sym typeface="Source Code Pro"/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>
              <a:defRPr/>
            </a:pPr>
            <a:fld id="{5BFEF26C-93C5-42C4-8A37-01EF2BCEF9B3}" type="slidenum">
              <a:rPr lang="ru"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946518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bg>
      <p:bgPr>
        <a:solidFill>
          <a:schemeClr val="tx1"/>
        </a:solidFill>
        <a:effectLst/>
      </p:bgPr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 txBox="1">
            <a:spLocks noGrp="1"/>
          </p:cNvSpPr>
          <p:nvPr>
            <p:ph type="title"/>
          </p:nvPr>
        </p:nvSpPr>
        <p:spPr>
          <a:xfrm>
            <a:off x="2802750" y="1070000"/>
            <a:ext cx="3538500" cy="4718000"/>
          </a:xfrm>
          <a:prstGeom prst="rect">
            <a:avLst/>
          </a:prstGeom>
          <a:solidFill>
            <a:srgbClr val="FFFFFF"/>
          </a:solidFill>
        </p:spPr>
        <p:txBody>
          <a:bodyPr spcFirstLastPara="1" anchor="ctr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" name="Google Shape;16;p3"/>
          <p:cNvSpPr txBox="1">
            <a:spLocks noGrp="1"/>
          </p:cNvSpPr>
          <p:nvPr>
            <p:ph type="sldNum" idx="10"/>
          </p:nvPr>
        </p:nvSpPr>
        <p:spPr/>
        <p:txBody>
          <a:bodyPr spcFirstLastPara="1">
            <a:noAutofit/>
          </a:bodyPr>
          <a:lstStyle>
            <a:lvl1pPr lvl="0">
              <a:buClrTx/>
              <a:buFontTx/>
              <a:buNone/>
              <a:defRPr>
                <a:latin typeface="Source Code Pro"/>
                <a:ea typeface="Source Code Pro"/>
                <a:cs typeface="Source Code Pro"/>
                <a:sym typeface="Source Code Pro"/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>
              <a:defRPr/>
            </a:pPr>
            <a:fld id="{40E7ABED-AC8C-4793-B098-1A356FDE5F37}" type="slidenum">
              <a:rPr lang="ru"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482567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>
            <a:spLocks noGrp="1"/>
          </p:cNvSpPr>
          <p:nvPr>
            <p:ph type="title"/>
          </p:nvPr>
        </p:nvSpPr>
        <p:spPr>
          <a:xfrm>
            <a:off x="311700" y="390467"/>
            <a:ext cx="8520600" cy="1068000"/>
          </a:xfrm>
          <a:prstGeom prst="rect">
            <a:avLst/>
          </a:prstGeom>
        </p:spPr>
        <p:txBody>
          <a:bodyPr spcFirstLastPara="1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body" idx="1"/>
          </p:nvPr>
        </p:nvSpPr>
        <p:spPr>
          <a:xfrm>
            <a:off x="311700" y="1638233"/>
            <a:ext cx="8520600" cy="4453600"/>
          </a:xfrm>
          <a:prstGeom prst="rect">
            <a:avLst/>
          </a:prstGeom>
        </p:spPr>
        <p:txBody>
          <a:bodyPr spcFirstLastPara="1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" name="Google Shape;20;p4"/>
          <p:cNvSpPr txBox="1">
            <a:spLocks noGrp="1"/>
          </p:cNvSpPr>
          <p:nvPr>
            <p:ph type="sldNum" idx="10"/>
          </p:nvPr>
        </p:nvSpPr>
        <p:spPr/>
        <p:txBody>
          <a:bodyPr spcFirstLastPara="1">
            <a:noAutofit/>
          </a:bodyPr>
          <a:lstStyle>
            <a:lvl1pPr lvl="0">
              <a:buClrTx/>
              <a:buFontTx/>
              <a:buNone/>
              <a:defRPr>
                <a:latin typeface="Source Code Pro"/>
                <a:ea typeface="Source Code Pro"/>
                <a:cs typeface="Source Code Pro"/>
                <a:sym typeface="Source Code Pro"/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>
              <a:defRPr/>
            </a:pPr>
            <a:fld id="{2B6228D8-789B-4FEB-9C3F-1BA1A720DFA3}" type="slidenum">
              <a:rPr lang="ru"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05850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5"/>
          <p:cNvSpPr txBox="1">
            <a:spLocks noGrp="1"/>
          </p:cNvSpPr>
          <p:nvPr>
            <p:ph type="title"/>
          </p:nvPr>
        </p:nvSpPr>
        <p:spPr>
          <a:xfrm>
            <a:off x="311700" y="390467"/>
            <a:ext cx="8520600" cy="1068000"/>
          </a:xfrm>
          <a:prstGeom prst="rect">
            <a:avLst/>
          </a:prstGeom>
        </p:spPr>
        <p:txBody>
          <a:bodyPr spcFirstLastPara="1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1"/>
          </p:nvPr>
        </p:nvSpPr>
        <p:spPr>
          <a:xfrm>
            <a:off x="311700" y="1638233"/>
            <a:ext cx="3999900" cy="4453600"/>
          </a:xfrm>
          <a:prstGeom prst="rect">
            <a:avLst/>
          </a:prstGeom>
        </p:spPr>
        <p:txBody>
          <a:bodyPr spcFirstLastPara="1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body" idx="2"/>
          </p:nvPr>
        </p:nvSpPr>
        <p:spPr>
          <a:xfrm>
            <a:off x="4832400" y="1638233"/>
            <a:ext cx="3999900" cy="4453600"/>
          </a:xfrm>
          <a:prstGeom prst="rect">
            <a:avLst/>
          </a:prstGeom>
        </p:spPr>
        <p:txBody>
          <a:bodyPr spcFirstLastPara="1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5" name="Google Shape;25;p5"/>
          <p:cNvSpPr txBox="1">
            <a:spLocks noGrp="1"/>
          </p:cNvSpPr>
          <p:nvPr>
            <p:ph type="sldNum" idx="10"/>
          </p:nvPr>
        </p:nvSpPr>
        <p:spPr/>
        <p:txBody>
          <a:bodyPr spcFirstLastPara="1">
            <a:noAutofit/>
          </a:bodyPr>
          <a:lstStyle>
            <a:lvl1pPr lvl="0">
              <a:buClrTx/>
              <a:buFontTx/>
              <a:buNone/>
              <a:defRPr>
                <a:latin typeface="Source Code Pro"/>
                <a:ea typeface="Source Code Pro"/>
                <a:cs typeface="Source Code Pro"/>
                <a:sym typeface="Source Code Pro"/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>
              <a:defRPr/>
            </a:pPr>
            <a:fld id="{C9B555A0-026C-4F69-89D2-F49F291A3E64}" type="slidenum">
              <a:rPr lang="ru"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011271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6"/>
          <p:cNvSpPr txBox="1">
            <a:spLocks noGrp="1"/>
          </p:cNvSpPr>
          <p:nvPr>
            <p:ph type="title"/>
          </p:nvPr>
        </p:nvSpPr>
        <p:spPr>
          <a:xfrm>
            <a:off x="304800" y="412467"/>
            <a:ext cx="8537700" cy="997600"/>
          </a:xfrm>
          <a:prstGeom prst="rect">
            <a:avLst/>
          </a:prstGeom>
        </p:spPr>
        <p:txBody>
          <a:bodyPr spcFirstLastPara="1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/>
          </a:p>
        </p:txBody>
      </p:sp>
      <p:sp>
        <p:nvSpPr>
          <p:cNvPr id="3" name="Google Shape;28;p6"/>
          <p:cNvSpPr txBox="1">
            <a:spLocks noGrp="1"/>
          </p:cNvSpPr>
          <p:nvPr>
            <p:ph type="sldNum" idx="10"/>
          </p:nvPr>
        </p:nvSpPr>
        <p:spPr/>
        <p:txBody>
          <a:bodyPr spcFirstLastPara="1">
            <a:noAutofit/>
          </a:bodyPr>
          <a:lstStyle>
            <a:lvl1pPr lvl="0">
              <a:buClrTx/>
              <a:buFontTx/>
              <a:buNone/>
              <a:defRPr>
                <a:latin typeface="Source Code Pro"/>
                <a:ea typeface="Source Code Pro"/>
                <a:cs typeface="Source Code Pro"/>
                <a:sym typeface="Source Code Pro"/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>
              <a:defRPr/>
            </a:pPr>
            <a:fld id="{73B2D03C-3C28-4B8D-A0A8-B101E12CF8BA}" type="slidenum">
              <a:rPr lang="ru"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640362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7"/>
          <p:cNvSpPr txBox="1">
            <a:spLocks noGrp="1"/>
          </p:cNvSpPr>
          <p:nvPr>
            <p:ph type="title"/>
          </p:nvPr>
        </p:nvSpPr>
        <p:spPr>
          <a:xfrm>
            <a:off x="311700" y="740800"/>
            <a:ext cx="2808000" cy="1007600"/>
          </a:xfrm>
          <a:prstGeom prst="rect">
            <a:avLst/>
          </a:prstGeom>
        </p:spPr>
        <p:txBody>
          <a:bodyPr spcFirstLastPara="1" anchor="b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body" idx="1"/>
          </p:nvPr>
        </p:nvSpPr>
        <p:spPr>
          <a:xfrm>
            <a:off x="311700" y="1852800"/>
            <a:ext cx="2808000" cy="4239200"/>
          </a:xfrm>
          <a:prstGeom prst="rect">
            <a:avLst/>
          </a:prstGeom>
        </p:spPr>
        <p:txBody>
          <a:bodyPr spcFirstLastPara="1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4" name="Google Shape;32;p7"/>
          <p:cNvSpPr txBox="1">
            <a:spLocks noGrp="1"/>
          </p:cNvSpPr>
          <p:nvPr>
            <p:ph type="sldNum" idx="10"/>
          </p:nvPr>
        </p:nvSpPr>
        <p:spPr/>
        <p:txBody>
          <a:bodyPr spcFirstLastPara="1">
            <a:noAutofit/>
          </a:bodyPr>
          <a:lstStyle>
            <a:lvl1pPr lvl="0">
              <a:buClrTx/>
              <a:buFontTx/>
              <a:buNone/>
              <a:defRPr>
                <a:latin typeface="Source Code Pro"/>
                <a:ea typeface="Source Code Pro"/>
                <a:cs typeface="Source Code Pro"/>
                <a:sym typeface="Source Code Pro"/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>
              <a:defRPr/>
            </a:pPr>
            <a:fld id="{D2E5C16E-7210-4E5F-A382-657EE77DE79A}" type="slidenum">
              <a:rPr lang="ru"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953384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bg>
      <p:bgPr>
        <a:solidFill>
          <a:schemeClr val="accent4"/>
        </a:solidFill>
        <a:effectLst/>
      </p:bgPr>
    </p:bg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8"/>
          <p:cNvSpPr txBox="1">
            <a:spLocks noGrp="1"/>
          </p:cNvSpPr>
          <p:nvPr>
            <p:ph type="title"/>
          </p:nvPr>
        </p:nvSpPr>
        <p:spPr>
          <a:xfrm>
            <a:off x="490250" y="701800"/>
            <a:ext cx="5618700" cy="5454400"/>
          </a:xfrm>
          <a:prstGeom prst="rect">
            <a:avLst/>
          </a:prstGeom>
        </p:spPr>
        <p:txBody>
          <a:bodyPr spcFirstLastPara="1" anchor="ctr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" name="Google Shape;35;p8"/>
          <p:cNvSpPr txBox="1">
            <a:spLocks noGrp="1"/>
          </p:cNvSpPr>
          <p:nvPr>
            <p:ph type="sldNum" idx="10"/>
          </p:nvPr>
        </p:nvSpPr>
        <p:spPr/>
        <p:txBody>
          <a:bodyPr spcFirstLastPara="1">
            <a:noAutofit/>
          </a:bodyPr>
          <a:lstStyle>
            <a:lvl1pPr lvl="0">
              <a:buClrTx/>
              <a:buFontTx/>
              <a:buNone/>
              <a:defRPr>
                <a:solidFill>
                  <a:srgbClr val="FFFFFF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>
              <a:defRPr/>
            </a:pPr>
            <a:fld id="{076D51A1-DB1E-496B-8A02-E208A2DB02F0}" type="slidenum">
              <a:rPr lang="ru"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145106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37;p9"/>
          <p:cNvSpPr>
            <a:spLocks noChangeArrowheads="1"/>
          </p:cNvSpPr>
          <p:nvPr/>
        </p:nvSpPr>
        <p:spPr bwMode="auto">
          <a:xfrm>
            <a:off x="4572000" y="0"/>
            <a:ext cx="4572000" cy="6858000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itchFamily="34" charset="0"/>
              <a:buNone/>
            </a:pPr>
            <a:endParaRPr lang="ru-RU" sz="1400" smtClean="0">
              <a:solidFill>
                <a:srgbClr val="000000"/>
              </a:solidFill>
              <a:cs typeface="Arial" pitchFamily="34" charset="0"/>
              <a:sym typeface="Arial" pitchFamily="34" charset="0"/>
            </a:endParaRPr>
          </a:p>
        </p:txBody>
      </p:sp>
      <p:cxnSp>
        <p:nvCxnSpPr>
          <p:cNvPr id="6" name="Google Shape;38;p9"/>
          <p:cNvCxnSpPr>
            <a:cxnSpLocks noChangeShapeType="1"/>
          </p:cNvCxnSpPr>
          <p:nvPr/>
        </p:nvCxnSpPr>
        <p:spPr bwMode="auto">
          <a:xfrm>
            <a:off x="5029200" y="5994400"/>
            <a:ext cx="468313" cy="0"/>
          </a:xfrm>
          <a:prstGeom prst="straightConnector1">
            <a:avLst/>
          </a:prstGeom>
          <a:noFill/>
          <a:ln w="28575">
            <a:solidFill>
              <a:schemeClr val="bg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9" name="Google Shape;39;p9"/>
          <p:cNvSpPr txBox="1">
            <a:spLocks noGrp="1"/>
          </p:cNvSpPr>
          <p:nvPr>
            <p:ph type="title"/>
          </p:nvPr>
        </p:nvSpPr>
        <p:spPr>
          <a:xfrm>
            <a:off x="265500" y="1441867"/>
            <a:ext cx="4045200" cy="2280400"/>
          </a:xfrm>
          <a:prstGeom prst="rect">
            <a:avLst/>
          </a:prstGeom>
        </p:spPr>
        <p:txBody>
          <a:bodyPr spcFirstLastPara="1" anchor="b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1pPr>
            <a:lvl2pPr lvl="1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2pPr>
            <a:lvl3pPr lvl="2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3pPr>
            <a:lvl4pPr lvl="3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4pPr>
            <a:lvl5pPr lvl="4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5pPr>
            <a:lvl6pPr lvl="5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6pPr>
            <a:lvl7pPr lvl="6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7pPr>
            <a:lvl8pPr lvl="7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8pPr>
            <a:lvl9pPr lvl="8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ubTitle" idx="1"/>
          </p:nvPr>
        </p:nvSpPr>
        <p:spPr>
          <a:xfrm>
            <a:off x="265500" y="3793631"/>
            <a:ext cx="4045200" cy="1794000"/>
          </a:xfrm>
          <a:prstGeom prst="rect">
            <a:avLst/>
          </a:prstGeom>
        </p:spPr>
        <p:txBody>
          <a:bodyPr spcFirstLastPara="1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body" idx="2"/>
          </p:nvPr>
        </p:nvSpPr>
        <p:spPr>
          <a:xfrm>
            <a:off x="4939500" y="965600"/>
            <a:ext cx="3837000" cy="4926800"/>
          </a:xfrm>
          <a:prstGeom prst="rect">
            <a:avLst/>
          </a:prstGeom>
        </p:spPr>
        <p:txBody>
          <a:bodyPr spcFirstLastPara="1" anchor="ctr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9pPr>
          </a:lstStyle>
          <a:p>
            <a:endParaRPr/>
          </a:p>
        </p:txBody>
      </p:sp>
      <p:sp>
        <p:nvSpPr>
          <p:cNvPr id="7" name="Google Shape;42;p9"/>
          <p:cNvSpPr txBox="1">
            <a:spLocks noGrp="1"/>
          </p:cNvSpPr>
          <p:nvPr>
            <p:ph type="sldNum" idx="10"/>
          </p:nvPr>
        </p:nvSpPr>
        <p:spPr/>
        <p:txBody>
          <a:bodyPr spcFirstLastPara="1">
            <a:noAutofit/>
          </a:bodyPr>
          <a:lstStyle>
            <a:lvl1pPr lvl="0">
              <a:buClrTx/>
              <a:buFontTx/>
              <a:buNone/>
              <a:defRPr>
                <a:latin typeface="Source Code Pro"/>
                <a:ea typeface="Source Code Pro"/>
                <a:cs typeface="Source Code Pro"/>
                <a:sym typeface="Source Code Pro"/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>
              <a:defRPr/>
            </a:pPr>
            <a:fld id="{7930C8CB-E2C8-424C-9B09-9DBA560C4147}" type="slidenum">
              <a:rPr lang="ru"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351478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318EE-059E-4B59-A4D7-41A3FD86322E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B1292-46E3-4235-A48E-E10110D6D0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0"/>
          <p:cNvSpPr txBox="1">
            <a:spLocks noGrp="1"/>
          </p:cNvSpPr>
          <p:nvPr>
            <p:ph type="body" idx="1"/>
          </p:nvPr>
        </p:nvSpPr>
        <p:spPr>
          <a:xfrm>
            <a:off x="319500" y="5640767"/>
            <a:ext cx="5998800" cy="798400"/>
          </a:xfrm>
          <a:prstGeom prst="rect">
            <a:avLst/>
          </a:prstGeom>
        </p:spPr>
        <p:txBody>
          <a:bodyPr spcFirstLastPara="1" anchor="ctr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matic SC"/>
              <a:buNone/>
              <a:defRPr sz="24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1pPr>
          </a:lstStyle>
          <a:p>
            <a:endParaRPr/>
          </a:p>
        </p:txBody>
      </p:sp>
      <p:sp>
        <p:nvSpPr>
          <p:cNvPr id="3" name="Google Shape;45;p10"/>
          <p:cNvSpPr txBox="1">
            <a:spLocks noGrp="1"/>
          </p:cNvSpPr>
          <p:nvPr>
            <p:ph type="sldNum" idx="10"/>
          </p:nvPr>
        </p:nvSpPr>
        <p:spPr/>
        <p:txBody>
          <a:bodyPr spcFirstLastPara="1">
            <a:noAutofit/>
          </a:bodyPr>
          <a:lstStyle>
            <a:lvl1pPr lvl="0">
              <a:buClrTx/>
              <a:buFontTx/>
              <a:buNone/>
              <a:defRPr>
                <a:latin typeface="Source Code Pro"/>
                <a:ea typeface="Source Code Pro"/>
                <a:cs typeface="Source Code Pro"/>
                <a:sym typeface="Source Code Pro"/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>
              <a:defRPr/>
            </a:pPr>
            <a:fld id="{2EB3BC2F-D01F-4FCE-9791-5A9890151819}" type="slidenum">
              <a:rPr lang="ru"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644980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1"/>
          <p:cNvSpPr txBox="1">
            <a:spLocks noGrp="1"/>
          </p:cNvSpPr>
          <p:nvPr>
            <p:ph type="title"/>
          </p:nvPr>
        </p:nvSpPr>
        <p:spPr>
          <a:xfrm>
            <a:off x="311700" y="1653700"/>
            <a:ext cx="8520600" cy="2642400"/>
          </a:xfrm>
          <a:prstGeom prst="rect">
            <a:avLst/>
          </a:prstGeom>
        </p:spPr>
        <p:txBody>
          <a:bodyPr spcFirstLastPara="1" anchor="b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9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48" name="Google Shape;48;p11"/>
          <p:cNvSpPr txBox="1">
            <a:spLocks noGrp="1"/>
          </p:cNvSpPr>
          <p:nvPr>
            <p:ph type="body" idx="1"/>
          </p:nvPr>
        </p:nvSpPr>
        <p:spPr>
          <a:xfrm>
            <a:off x="311700" y="4406167"/>
            <a:ext cx="8520600" cy="1734400"/>
          </a:xfrm>
          <a:prstGeom prst="rect">
            <a:avLst/>
          </a:prstGeom>
        </p:spPr>
        <p:txBody>
          <a:bodyPr spcFirstLastPara="1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9pPr>
          </a:lstStyle>
          <a:p>
            <a:endParaRPr/>
          </a:p>
        </p:txBody>
      </p:sp>
      <p:sp>
        <p:nvSpPr>
          <p:cNvPr id="4" name="Google Shape;49;p11"/>
          <p:cNvSpPr txBox="1">
            <a:spLocks noGrp="1"/>
          </p:cNvSpPr>
          <p:nvPr>
            <p:ph type="sldNum" idx="10"/>
          </p:nvPr>
        </p:nvSpPr>
        <p:spPr/>
        <p:txBody>
          <a:bodyPr spcFirstLastPara="1">
            <a:noAutofit/>
          </a:bodyPr>
          <a:lstStyle>
            <a:lvl1pPr lvl="0">
              <a:buClrTx/>
              <a:buFontTx/>
              <a:buNone/>
              <a:defRPr>
                <a:latin typeface="Source Code Pro"/>
                <a:ea typeface="Source Code Pro"/>
                <a:cs typeface="Source Code Pro"/>
                <a:sym typeface="Source Code Pro"/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>
              <a:defRPr/>
            </a:pPr>
            <a:fld id="{7396A0A7-6BC5-4D16-B6F3-5502334204D7}" type="slidenum">
              <a:rPr lang="ru"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1702612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51;p12"/>
          <p:cNvSpPr txBox="1">
            <a:spLocks noGrp="1"/>
          </p:cNvSpPr>
          <p:nvPr>
            <p:ph type="sldNum" idx="10"/>
          </p:nvPr>
        </p:nvSpPr>
        <p:spPr/>
        <p:txBody>
          <a:bodyPr spcFirstLastPara="1">
            <a:noAutofit/>
          </a:bodyPr>
          <a:lstStyle>
            <a:lvl1pPr lvl="0">
              <a:buClrTx/>
              <a:buFontTx/>
              <a:buNone/>
              <a:defRPr>
                <a:latin typeface="Source Code Pro"/>
                <a:ea typeface="Source Code Pro"/>
                <a:cs typeface="Source Code Pro"/>
                <a:sym typeface="Source Code Pro"/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>
              <a:defRPr/>
            </a:pPr>
            <a:fld id="{1A1D1C29-76AF-4B1D-AF1A-BFFFDCF134FB}" type="slidenum">
              <a:rPr lang="ru"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0629568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EDEA0BFC-469E-4C2B-9538-E6E7BA0FE320}" type="datetimeFigureOut">
              <a:rPr lang="ru-RU"/>
              <a:pPr>
                <a:defRPr/>
              </a:pPr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107A034F-9BA3-480C-AEF7-67F5C16F9D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283909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24EBFBBD-1FD4-4D5F-B2C5-7B5520BE344F}" type="datetimeFigureOut">
              <a:rPr lang="ru-RU"/>
              <a:pPr>
                <a:defRPr/>
              </a:pPr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4B90DD01-ECAA-470E-949C-25BB87ABF2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139106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1A57F2DA-3CBE-46FE-9D8D-2A08EC731679}" type="datetimeFigureOut">
              <a:rPr lang="ru-RU"/>
              <a:pPr>
                <a:defRPr/>
              </a:pPr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FC4A14C2-B186-49AE-9302-014ECDF6E5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002996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123132CF-019A-49E9-A59C-08D00FF508FF}" type="datetimeFigureOut">
              <a:rPr lang="ru-RU"/>
              <a:pPr>
                <a:defRPr/>
              </a:pPr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95C9FC29-5EF7-4E0A-985E-A6EB28646D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994129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31F0D557-3B88-4578-9379-C4351CCCAC4C}" type="datetimeFigureOut">
              <a:rPr lang="ru-RU"/>
              <a:pPr>
                <a:defRPr/>
              </a:pPr>
              <a:t>02.10.2023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B830E350-03F4-4B20-8FE5-AF64D7DF67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131362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4E72FD4C-CB37-4DAA-90C3-B9D7A47209BF}" type="datetimeFigureOut">
              <a:rPr lang="ru-RU"/>
              <a:pPr>
                <a:defRPr/>
              </a:pPr>
              <a:t>02.10.2023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1A5D169E-3DCA-4F32-BE53-B165809BB7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136524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8B755776-9A29-4F5D-A715-1C3B746F1911}" type="datetimeFigureOut">
              <a:rPr lang="ru-RU"/>
              <a:pPr>
                <a:defRPr/>
              </a:pPr>
              <a:t>02.10.2023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886D3F18-2FD2-4883-9031-B8AA558D65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18336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318EE-059E-4B59-A4D7-41A3FD86322E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B1292-46E3-4235-A48E-E10110D6D0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E14E90E3-DBF5-4335-8B6C-86C78DB861EE}" type="datetimeFigureOut">
              <a:rPr lang="ru-RU"/>
              <a:pPr>
                <a:defRPr/>
              </a:pPr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D996B7C3-5D4E-47FB-94D8-B4250155AC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827202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3F253EAC-A0B0-41B3-88CA-7B1EF8B0E8C1}" type="datetimeFigureOut">
              <a:rPr lang="ru-RU"/>
              <a:pPr>
                <a:defRPr/>
              </a:pPr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06942128-949B-4FCB-B227-6D90814165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232168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14D376B4-188D-43D3-90DE-DD700F615A14}" type="datetimeFigureOut">
              <a:rPr lang="ru-RU"/>
              <a:pPr>
                <a:defRPr/>
              </a:pPr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7B3376F0-BCD5-4075-8628-EEE7849B9D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148496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C5DE3366-A9EC-44BA-8C36-28EE276D1D3C}" type="datetimeFigureOut">
              <a:rPr lang="ru-RU"/>
              <a:pPr>
                <a:defRPr/>
              </a:pPr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5362F07A-29B6-4876-83E1-F0F5ED72CB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248731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7"/>
            <a:ext cx="6858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EDE9A05C-716B-4751-B4A3-B7F933250B9D}" type="datetimeFigureOut">
              <a:rPr lang="ru-RU"/>
              <a:pPr>
                <a:defRPr/>
              </a:pPr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B6A51026-A257-49A2-9D93-2EC2115BDD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20316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C56AC33D-0BF3-4A9B-981C-78B737286713}" type="datetimeFigureOut">
              <a:rPr lang="ru-RU"/>
              <a:pPr>
                <a:defRPr/>
              </a:pPr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8E890BA4-FFAC-422C-90A6-F269FD2DD4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88668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5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5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9C00B02A-9607-42C7-ACDF-28F3645CF183}" type="datetimeFigureOut">
              <a:rPr lang="ru-RU"/>
              <a:pPr>
                <a:defRPr/>
              </a:pPr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EDF6F113-DEC6-4461-A624-4AA345CBF1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561355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E815946C-00ED-4AE4-84E9-4DAC7AB14088}" type="datetimeFigureOut">
              <a:rPr lang="ru-RU"/>
              <a:pPr>
                <a:defRPr/>
              </a:pPr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3363B543-C843-4029-A82C-136F90133F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45597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9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7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7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20B4A103-C064-46A3-AD2A-6631D999AA10}" type="datetimeFigureOut">
              <a:rPr lang="ru-RU"/>
              <a:pPr>
                <a:defRPr/>
              </a:pPr>
              <a:t>02.10.2023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D96ED03A-9C67-46E6-AB41-6919131340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144020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6FD95768-9CBE-4DE4-BC0F-EAD4E21A8D82}" type="datetimeFigureOut">
              <a:rPr lang="ru-RU"/>
              <a:pPr>
                <a:defRPr/>
              </a:pPr>
              <a:t>02.10.2023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B0AE0501-1333-4CE2-B8FC-4AC7B3CADA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15319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318EE-059E-4B59-A4D7-41A3FD86322E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B1292-46E3-4235-A48E-E10110D6D0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6F8A2715-A8F5-4230-A468-0CCB994005F3}" type="datetimeFigureOut">
              <a:rPr lang="ru-RU"/>
              <a:pPr>
                <a:defRPr/>
              </a:pPr>
              <a:t>02.10.2023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F5CC71AB-D24A-47D6-A653-A8BFD83E77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379440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32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3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CB4A5B4B-6490-4F95-BBD9-BFA199E9A464}" type="datetimeFigureOut">
              <a:rPr lang="ru-RU"/>
              <a:pPr>
                <a:defRPr/>
              </a:pPr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720AABBA-3BF6-4AEB-90C8-09FA749CB3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431442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32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3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10C7C049-A76C-402D-8D5F-8FE106864C06}" type="datetimeFigureOut">
              <a:rPr lang="ru-RU"/>
              <a:pPr>
                <a:defRPr/>
              </a:pPr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A1BCFC9C-57BB-45EB-850C-3840EFF69F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166666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8141516E-794C-4AF7-9C3F-3B403BC70C72}" type="datetimeFigureOut">
              <a:rPr lang="ru-RU"/>
              <a:pPr>
                <a:defRPr/>
              </a:pPr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889FD87C-7200-48F1-A15C-8F97E0B007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221513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30"/>
            <a:ext cx="1971675" cy="581183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8" y="365130"/>
            <a:ext cx="5800725" cy="581183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1B50BF8C-A467-4481-BAD2-386BA4EBB33C}" type="datetimeFigureOut">
              <a:rPr lang="ru-RU"/>
              <a:pPr>
                <a:defRPr/>
              </a:pPr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463852E0-74C3-439D-A2A2-4155EA4B20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3141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0C1979-BEF1-45A4-B2E0-9286743C09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154078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FA979A-082C-4634-A295-386428C18F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922493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FCB375-81A8-49EB-9C57-B71AE9779A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032663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44BD1B-1A66-4DE9-AEB4-88B193BFEB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660030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8D4A96-1037-4221-8624-EDCFE418AD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14261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318EE-059E-4B59-A4D7-41A3FD86322E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B1292-46E3-4235-A48E-E10110D6D0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2A58D1-5B06-427B-B0BC-4F9B8D152E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082055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52FABF-52BD-4ECF-9386-79A1931099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765641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604B69-8158-4C24-8D92-6E60861131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919582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D58ECE-E223-464B-B58B-21864AF251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32239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4AC1D1-6250-4B3A-B411-E30CB502CE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380819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E78388-ADD4-4D6E-9981-DE6562D3AA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941492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086FBAB-58F8-49BD-8758-78891E53B887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391D5F-67F6-4D0B-AB4C-80AEA29806AF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FEB58A-D1DB-4D32-A91A-48FE98B5D7FA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6421A9-C54A-424A-8888-382A849B5936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318EE-059E-4B59-A4D7-41A3FD86322E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B1292-46E3-4235-A48E-E10110D6D0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EAB41CE-A320-4D5F-8290-37E846E23F28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4F7C7E-FF8D-4EC3-B219-3C66A2550737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16064EF-2D73-4FFA-AC45-E03F1063547F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56751D-7BC5-4DDA-A1BD-D18BFEABF6BD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C6260B-FA8E-4A50-94CA-63471CC6136A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D2D09B-1F77-457C-BF47-95163BF77D84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15FAEA7-A900-4222-ACC4-43170C9BA730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318EE-059E-4B59-A4D7-41A3FD86322E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B1292-46E3-4235-A48E-E10110D6D0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318EE-059E-4B59-A4D7-41A3FD86322E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B1292-46E3-4235-A48E-E10110D6D0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318EE-059E-4B59-A4D7-41A3FD86322E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CEEB1292-46E3-4235-A48E-E10110D6D07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79318EE-059E-4B59-A4D7-41A3FD86322E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EEB1292-46E3-4235-A48E-E10110D6D077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Google Shape;6;p1"/>
          <p:cNvSpPr txBox="1">
            <a:spLocks noGrp="1"/>
          </p:cNvSpPr>
          <p:nvPr>
            <p:ph type="title"/>
          </p:nvPr>
        </p:nvSpPr>
        <p:spPr bwMode="auto">
          <a:xfrm>
            <a:off x="311150" y="390525"/>
            <a:ext cx="8521700" cy="1068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smtClean="0">
              <a:sym typeface="Arial" pitchFamily="34" charset="0"/>
            </a:endParaRPr>
          </a:p>
        </p:txBody>
      </p:sp>
      <p:sp>
        <p:nvSpPr>
          <p:cNvPr id="4099" name="Google Shape;7;p1"/>
          <p:cNvSpPr txBox="1">
            <a:spLocks noGrp="1"/>
          </p:cNvSpPr>
          <p:nvPr>
            <p:ph type="body" idx="1"/>
          </p:nvPr>
        </p:nvSpPr>
        <p:spPr bwMode="auto">
          <a:xfrm>
            <a:off x="311150" y="1638300"/>
            <a:ext cx="8521700" cy="445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smtClean="0">
              <a:sym typeface="Arial" pitchFamily="34" charset="0"/>
            </a:endParaRPr>
          </a:p>
        </p:txBody>
      </p:sp>
      <p:sp>
        <p:nvSpPr>
          <p:cNvPr id="4100" name="Google Shape;8;p1"/>
          <p:cNvSpPr txBox="1">
            <a:spLocks noGrp="1"/>
          </p:cNvSpPr>
          <p:nvPr>
            <p:ph type="sldNum" idx="12"/>
          </p:nvPr>
        </p:nvSpPr>
        <p:spPr bwMode="auto">
          <a:xfrm>
            <a:off x="8472488" y="6218238"/>
            <a:ext cx="5492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5" tIns="91425" rIns="91425" bIns="9142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Clr>
                <a:srgbClr val="000000"/>
              </a:buClr>
              <a:buFont typeface="Arial" pitchFamily="34" charset="0"/>
              <a:buNone/>
              <a:defRPr sz="1000">
                <a:solidFill>
                  <a:srgbClr val="212121"/>
                </a:solidFill>
                <a:latin typeface="Source Code Pro" pitchFamily="49" charset="0"/>
                <a:ea typeface="Source Code Pro" pitchFamily="49" charset="0"/>
                <a:cs typeface="Source Code Pro" pitchFamily="49" charset="0"/>
                <a:sym typeface="Source Code Pro" pitchFamily="49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94449D2-8A89-4945-B717-FDE40B244827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9556749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itchFamily="34" charset="0"/>
        </a:defRPr>
      </a:lvl1pPr>
      <a:lvl2pPr lvl="1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itchFamily="34" charset="0"/>
        </a:defRPr>
      </a:lvl2pPr>
      <a:lvl3pPr lvl="2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itchFamily="34" charset="0"/>
        </a:defRPr>
      </a:lvl3pPr>
      <a:lvl4pPr lvl="3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itchFamily="34" charset="0"/>
        </a:defRPr>
      </a:lvl4pPr>
      <a:lvl5pPr lvl="4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itchFamily="34" charset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L="342900" indent="-342900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itchFamily="34" charset="0"/>
        </a:defRPr>
      </a:lvl1pPr>
      <a:lvl2pPr marL="742950" lvl="1" indent="-285750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itchFamily="34" charset="0"/>
        </a:defRPr>
      </a:lvl2pPr>
      <a:lvl3pPr marL="1143000" lvl="2" indent="-228600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itchFamily="34" charset="0"/>
        </a:defRPr>
      </a:lvl3pPr>
      <a:lvl4pPr marL="1600200" lvl="3" indent="-228600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itchFamily="34" charset="0"/>
        </a:defRPr>
      </a:lvl4pPr>
      <a:lvl5pPr marL="2057400" lvl="4" indent="-228600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itchFamily="34" charset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9219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F1ADD5B2-9BE8-467F-9B9D-1DB766548133}" type="datetimeFigureOut">
              <a:rPr lang="ru-RU"/>
              <a:pPr>
                <a:defRPr/>
              </a:pPr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3C9D2B4F-4894-486E-80EC-ED81307374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27487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Arial"/>
                <a:sym typeface="Arial"/>
              </a:defRPr>
            </a:lvl1pPr>
          </a:lstStyle>
          <a:p>
            <a:pPr>
              <a:defRPr/>
            </a:pPr>
            <a:fld id="{9EF28B77-8E68-4C9C-A883-AEA4F0A4150E}" type="datetimeFigureOut">
              <a:rPr lang="ru-RU"/>
              <a:pPr>
                <a:defRPr/>
              </a:pPr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Arial"/>
                <a:sym typeface="Arial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Arial"/>
                <a:sym typeface="Arial"/>
              </a:defRPr>
            </a:lvl1pPr>
          </a:lstStyle>
          <a:p>
            <a:pPr>
              <a:defRPr/>
            </a:pPr>
            <a:fld id="{F15D85BE-FAAD-49D1-8E37-E76EE12F5B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84006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solidFill>
                  <a:srgbClr val="000000"/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64B9EF0-3699-486F-A2EE-126D2E4B4F57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93164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579318EE-059E-4B59-A4D7-41A3FD86322E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CEEB1292-46E3-4235-A48E-E10110D6D07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5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692696"/>
            <a:ext cx="7851648" cy="1828800"/>
          </a:xfrm>
        </p:spPr>
        <p:txBody>
          <a:bodyPr/>
          <a:lstStyle/>
          <a:p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3714752"/>
            <a:ext cx="7854696" cy="2214578"/>
          </a:xfrm>
        </p:spPr>
        <p:txBody>
          <a:bodyPr>
            <a:normAutofit/>
          </a:bodyPr>
          <a:lstStyle/>
          <a:p>
            <a:r>
              <a:rPr lang="ru-RU" sz="4800" b="1" i="1" dirty="0" smtClean="0">
                <a:solidFill>
                  <a:srgbClr val="FF0000"/>
                </a:solidFill>
              </a:rPr>
              <a:t>Точка. Прямая. Кривая </a:t>
            </a:r>
            <a:endParaRPr lang="ru-RU" sz="4800" b="1" i="1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07904" y="4725144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mtClean="0"/>
              <a:t>Составила : Гайфуллина</a:t>
            </a:r>
            <a:r>
              <a:rPr lang="ru-RU" dirty="0" smtClean="0"/>
              <a:t> Лира </a:t>
            </a:r>
            <a:r>
              <a:rPr lang="ru-RU" dirty="0" err="1" smtClean="0"/>
              <a:t>Габдулхаевна</a:t>
            </a:r>
            <a:r>
              <a:rPr lang="ru-RU" dirty="0" smtClean="0"/>
              <a:t> учитель-дефектолог</a:t>
            </a:r>
            <a:r>
              <a:rPr lang="en-US" dirty="0" smtClean="0"/>
              <a:t>I</a:t>
            </a:r>
            <a:r>
              <a:rPr lang="ru-RU" dirty="0" smtClean="0"/>
              <a:t> квалификационной категории.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Сколько точек будет в круге, </a:t>
            </a:r>
            <a:br>
              <a:rPr lang="ru-RU" dirty="0" smtClean="0"/>
            </a:br>
            <a:r>
              <a:rPr lang="ru-RU" dirty="0" smtClean="0"/>
              <a:t>столько раз поднимем руки.</a:t>
            </a:r>
            <a:endParaRPr lang="ru-RU" dirty="0"/>
          </a:p>
        </p:txBody>
      </p:sp>
      <p:sp>
        <p:nvSpPr>
          <p:cNvPr id="3" name="Овал 2"/>
          <p:cNvSpPr/>
          <p:nvPr/>
        </p:nvSpPr>
        <p:spPr>
          <a:xfrm>
            <a:off x="1979613" y="1557338"/>
            <a:ext cx="5040312" cy="4895850"/>
          </a:xfrm>
          <a:prstGeom prst="ellipse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4067175" y="3213100"/>
            <a:ext cx="914400" cy="914400"/>
          </a:xfrm>
          <a:prstGeom prst="ellipse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2555875" y="3933825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771775" y="2708275"/>
            <a:ext cx="914400" cy="9144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5292725" y="472440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4500563" y="2060575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5651500" y="2997200"/>
            <a:ext cx="914400" cy="9144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3635375" y="4868863"/>
            <a:ext cx="914400" cy="914400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7235825" y="1700213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1046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Сколько покажу кружков, </a:t>
            </a:r>
            <a:br>
              <a:rPr lang="ru-RU" dirty="0" smtClean="0"/>
            </a:br>
            <a:r>
              <a:rPr lang="ru-RU" dirty="0" smtClean="0"/>
              <a:t>столько сделаем прыжков.</a:t>
            </a:r>
            <a:endParaRPr lang="ru-RU" dirty="0"/>
          </a:p>
        </p:txBody>
      </p:sp>
      <p:sp>
        <p:nvSpPr>
          <p:cNvPr id="3" name="Овал 2"/>
          <p:cNvSpPr/>
          <p:nvPr/>
        </p:nvSpPr>
        <p:spPr>
          <a:xfrm>
            <a:off x="971550" y="1844675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6321425" y="503555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4017963" y="4602163"/>
            <a:ext cx="914400" cy="914400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649538" y="2801938"/>
            <a:ext cx="914400" cy="9144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1581150" y="4818063"/>
            <a:ext cx="914400" cy="9144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6300788" y="2349500"/>
            <a:ext cx="914400" cy="9144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Равнобедренный треугольник 8"/>
          <p:cNvSpPr/>
          <p:nvPr/>
        </p:nvSpPr>
        <p:spPr>
          <a:xfrm>
            <a:off x="4500563" y="2205038"/>
            <a:ext cx="1060450" cy="9144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4051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Сколько палочек до точки, </a:t>
            </a:r>
            <a:br>
              <a:rPr lang="ru-RU" dirty="0" smtClean="0"/>
            </a:br>
            <a:r>
              <a:rPr lang="ru-RU" dirty="0" smtClean="0"/>
              <a:t>столько встанем на носочки.</a:t>
            </a:r>
            <a:endParaRPr lang="ru-RU" dirty="0"/>
          </a:p>
        </p:txBody>
      </p:sp>
      <p:sp>
        <p:nvSpPr>
          <p:cNvPr id="3" name="Овал 2"/>
          <p:cNvSpPr/>
          <p:nvPr/>
        </p:nvSpPr>
        <p:spPr>
          <a:xfrm>
            <a:off x="6105525" y="3141663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5241925" y="3162300"/>
            <a:ext cx="914400" cy="9144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395288" y="3213100"/>
            <a:ext cx="914400" cy="9144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900113" y="2708275"/>
            <a:ext cx="914400" cy="9144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1868488" y="3967163"/>
            <a:ext cx="903287" cy="9017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2217738" y="3317875"/>
            <a:ext cx="914400" cy="9144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2916238" y="3068638"/>
            <a:ext cx="914400" cy="9144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3513138" y="4027488"/>
            <a:ext cx="914400" cy="9144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4089400" y="2997200"/>
            <a:ext cx="914400" cy="9144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7113588" y="3068638"/>
            <a:ext cx="914400" cy="9144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665663" y="4027488"/>
            <a:ext cx="914400" cy="9144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6907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Сколько палочек до точки, </a:t>
            </a:r>
            <a:br>
              <a:rPr lang="ru-RU" dirty="0" smtClean="0"/>
            </a:br>
            <a:r>
              <a:rPr lang="ru-RU" dirty="0" smtClean="0"/>
              <a:t>столько встанем на носочки.</a:t>
            </a:r>
            <a:endParaRPr lang="ru-RU" dirty="0"/>
          </a:p>
        </p:txBody>
      </p:sp>
      <p:sp>
        <p:nvSpPr>
          <p:cNvPr id="3" name="Овал 2"/>
          <p:cNvSpPr/>
          <p:nvPr/>
        </p:nvSpPr>
        <p:spPr>
          <a:xfrm>
            <a:off x="6105525" y="3141663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5241925" y="3162300"/>
            <a:ext cx="914400" cy="9144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395288" y="3213100"/>
            <a:ext cx="914400" cy="9144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900113" y="2708275"/>
            <a:ext cx="914400" cy="9144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1868488" y="3967163"/>
            <a:ext cx="903287" cy="9017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2217738" y="3317875"/>
            <a:ext cx="914400" cy="9144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2916238" y="3068638"/>
            <a:ext cx="914400" cy="9144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3513138" y="4027488"/>
            <a:ext cx="914400" cy="9144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4089400" y="2997200"/>
            <a:ext cx="914400" cy="9144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7113588" y="3068638"/>
            <a:ext cx="914400" cy="9144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665663" y="4027488"/>
            <a:ext cx="914400" cy="9144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6471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29642" cy="3439292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Жили-были две линии </a:t>
            </a:r>
            <a:r>
              <a:rPr lang="ru-RU" b="1" i="1" dirty="0" smtClean="0">
                <a:solidFill>
                  <a:srgbClr val="FF0000"/>
                </a:solidFill>
              </a:rPr>
              <a:t>ПРЯМАЯ И КРИВАЯ</a:t>
            </a:r>
            <a:r>
              <a:rPr lang="ru-RU" b="1" dirty="0" smtClean="0">
                <a:solidFill>
                  <a:srgbClr val="0070C0"/>
                </a:solidFill>
              </a:rPr>
              <a:t>. </a:t>
            </a:r>
            <a:r>
              <a:rPr lang="ru-RU" b="1" i="1" dirty="0" smtClean="0">
                <a:solidFill>
                  <a:srgbClr val="FF0000"/>
                </a:solidFill>
              </a:rPr>
              <a:t>ПРЯМАЯ</a:t>
            </a:r>
            <a:r>
              <a:rPr lang="ru-RU" b="1" dirty="0" smtClean="0">
                <a:solidFill>
                  <a:srgbClr val="0070C0"/>
                </a:solidFill>
              </a:rPr>
              <a:t> делала все прямо, </a:t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а </a:t>
            </a:r>
            <a:r>
              <a:rPr lang="ru-RU" b="1" i="1" dirty="0" smtClean="0">
                <a:solidFill>
                  <a:srgbClr val="FF0000"/>
                </a:solidFill>
              </a:rPr>
              <a:t>КРИВАЯ</a:t>
            </a:r>
            <a:r>
              <a:rPr lang="ru-RU" b="1" dirty="0" smtClean="0">
                <a:solidFill>
                  <a:srgbClr val="0070C0"/>
                </a:solidFill>
              </a:rPr>
              <a:t> – криво</a:t>
            </a:r>
            <a:endParaRPr lang="ru-RU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286778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</a:rPr>
              <a:t>Посмотрите и скажите, </a:t>
            </a:r>
            <a:r>
              <a:rPr lang="en-US" sz="4000" b="1" dirty="0" smtClean="0">
                <a:solidFill>
                  <a:srgbClr val="0070C0"/>
                </a:solidFill>
              </a:rPr>
              <a:t/>
            </a:r>
            <a:br>
              <a:rPr lang="en-US" sz="4000" b="1" dirty="0" smtClean="0">
                <a:solidFill>
                  <a:srgbClr val="0070C0"/>
                </a:solidFill>
              </a:rPr>
            </a:br>
            <a:r>
              <a:rPr lang="ru-RU" sz="4000" b="1" dirty="0" smtClean="0">
                <a:solidFill>
                  <a:srgbClr val="0070C0"/>
                </a:solidFill>
              </a:rPr>
              <a:t>какой домик нарисовала </a:t>
            </a:r>
            <a:br>
              <a:rPr lang="ru-RU" sz="4000" b="1" dirty="0" smtClean="0">
                <a:solidFill>
                  <a:srgbClr val="0070C0"/>
                </a:solidFill>
              </a:rPr>
            </a:br>
            <a:r>
              <a:rPr lang="ru-RU" sz="4000" b="1" i="1" dirty="0" smtClean="0">
                <a:solidFill>
                  <a:srgbClr val="FF0000"/>
                </a:solidFill>
              </a:rPr>
              <a:t>ПРЯМАЯ ЛИНИЯ</a:t>
            </a:r>
            <a:r>
              <a:rPr lang="ru-RU" sz="4000" b="1" dirty="0" smtClean="0">
                <a:solidFill>
                  <a:srgbClr val="0070C0"/>
                </a:solidFill>
              </a:rPr>
              <a:t>, </a:t>
            </a:r>
            <a:r>
              <a:rPr lang="en-US" sz="4000" b="1" dirty="0" smtClean="0">
                <a:solidFill>
                  <a:srgbClr val="0070C0"/>
                </a:solidFill>
              </a:rPr>
              <a:t/>
            </a:r>
            <a:br>
              <a:rPr lang="en-US" sz="4000" b="1" dirty="0" smtClean="0">
                <a:solidFill>
                  <a:srgbClr val="0070C0"/>
                </a:solidFill>
              </a:rPr>
            </a:br>
            <a:r>
              <a:rPr lang="ru-RU" sz="4000" b="1" dirty="0" smtClean="0">
                <a:solidFill>
                  <a:srgbClr val="0070C0"/>
                </a:solidFill>
              </a:rPr>
              <a:t>а какой домик – </a:t>
            </a:r>
            <a:r>
              <a:rPr lang="ru-RU" sz="4000" b="1" i="1" dirty="0" smtClean="0">
                <a:solidFill>
                  <a:srgbClr val="FF0000"/>
                </a:solidFill>
              </a:rPr>
              <a:t>КРИВАЯ ЛИНИЯ.</a:t>
            </a:r>
            <a:r>
              <a:rPr lang="ru-RU" sz="4000" dirty="0" smtClean="0"/>
              <a:t> </a:t>
            </a:r>
            <a:r>
              <a:rPr lang="ru-RU" sz="4000" b="1" dirty="0" smtClean="0">
                <a:solidFill>
                  <a:srgbClr val="0070C0"/>
                </a:solidFill>
              </a:rPr>
              <a:t>Прямой домик стоял прочно, а кривой вскоре упал.</a:t>
            </a:r>
            <a:endParaRPr lang="ru-RU" sz="4000" b="1" dirty="0">
              <a:solidFill>
                <a:srgbClr val="0070C0"/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3571876"/>
            <a:ext cx="3429024" cy="3286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80" y="3643314"/>
            <a:ext cx="3214678" cy="3214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265347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</a:rPr>
              <a:t>Стали </a:t>
            </a:r>
            <a:r>
              <a:rPr lang="ru-RU" sz="4000" b="1" i="1" dirty="0" smtClean="0">
                <a:solidFill>
                  <a:srgbClr val="FF0000"/>
                </a:solidFill>
              </a:rPr>
              <a:t>ПРЯМАЯ И КРИВАЯ ЛИНИИ</a:t>
            </a:r>
            <a:r>
              <a:rPr lang="ru-RU" sz="4000" b="1" dirty="0" smtClean="0">
                <a:solidFill>
                  <a:srgbClr val="0070C0"/>
                </a:solidFill>
              </a:rPr>
              <a:t> дорожками. Как вы думаете, где чья дорожка</a:t>
            </a:r>
            <a:r>
              <a:rPr lang="en-US" sz="4000" b="1" dirty="0" smtClean="0">
                <a:solidFill>
                  <a:srgbClr val="0070C0"/>
                </a:solidFill>
              </a:rPr>
              <a:t>?</a:t>
            </a:r>
            <a:r>
              <a:rPr lang="ru-RU" sz="4000" b="1" dirty="0" smtClean="0">
                <a:solidFill>
                  <a:srgbClr val="0070C0"/>
                </a:solidFill>
              </a:rPr>
              <a:t> </a:t>
            </a:r>
            <a:r>
              <a:rPr lang="ru-RU" sz="4000" dirty="0" smtClean="0"/>
              <a:t> </a:t>
            </a:r>
            <a:br>
              <a:rPr lang="ru-RU" sz="4000" dirty="0" smtClean="0"/>
            </a:br>
            <a:r>
              <a:rPr lang="ru-RU" sz="4000" b="1" dirty="0" smtClean="0">
                <a:solidFill>
                  <a:srgbClr val="0070C0"/>
                </a:solidFill>
              </a:rPr>
              <a:t>- По какой дорожке можно пройти быстрее? </a:t>
            </a:r>
            <a:endParaRPr lang="ru-RU" sz="4000" b="1" dirty="0">
              <a:solidFill>
                <a:srgbClr val="0070C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3500437"/>
            <a:ext cx="7644096" cy="3000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57232"/>
            <a:ext cx="8305800" cy="35719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</a:rPr>
              <a:t>Обиделась кривая: «Раз я никому не нужна, то и совсем уйду». </a:t>
            </a:r>
            <a:br>
              <a:rPr lang="ru-RU" sz="4000" b="1" dirty="0" smtClean="0">
                <a:solidFill>
                  <a:srgbClr val="0070C0"/>
                </a:solidFill>
              </a:rPr>
            </a:br>
            <a:r>
              <a:rPr lang="ru-RU" sz="4000" b="1" dirty="0" smtClean="0">
                <a:solidFill>
                  <a:srgbClr val="0070C0"/>
                </a:solidFill>
              </a:rPr>
              <a:t>И вот что после этого произошло…</a:t>
            </a:r>
            <a:br>
              <a:rPr lang="ru-RU" sz="4000" b="1" dirty="0" smtClean="0">
                <a:solidFill>
                  <a:srgbClr val="0070C0"/>
                </a:solidFill>
              </a:rPr>
            </a:br>
            <a:r>
              <a:rPr lang="ru-RU" sz="4000" b="1" dirty="0" smtClean="0">
                <a:solidFill>
                  <a:srgbClr val="0070C0"/>
                </a:solidFill>
              </a:rPr>
              <a:t/>
            </a:r>
            <a:br>
              <a:rPr lang="ru-RU" sz="4000" b="1" dirty="0" smtClean="0">
                <a:solidFill>
                  <a:srgbClr val="0070C0"/>
                </a:solidFill>
              </a:rPr>
            </a:br>
            <a:r>
              <a:rPr lang="ru-RU" sz="4000" b="1" dirty="0" smtClean="0">
                <a:solidFill>
                  <a:srgbClr val="0070C0"/>
                </a:solidFill>
              </a:rPr>
              <a:t/>
            </a:r>
            <a:br>
              <a:rPr lang="ru-RU" sz="4000" b="1" dirty="0" smtClean="0">
                <a:solidFill>
                  <a:srgbClr val="0070C0"/>
                </a:solidFill>
              </a:rPr>
            </a:br>
            <a:r>
              <a:rPr lang="ru-RU" sz="4000" b="1" dirty="0" smtClean="0">
                <a:solidFill>
                  <a:srgbClr val="0070C0"/>
                </a:solidFill>
              </a:rPr>
              <a:t>Была радуга дугой, стала радуга прямой.</a:t>
            </a:r>
            <a:endParaRPr lang="ru-RU" sz="4000" b="1" dirty="0">
              <a:solidFill>
                <a:srgbClr val="0070C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4572008"/>
            <a:ext cx="3857652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5143512"/>
            <a:ext cx="3433766" cy="981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72478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</a:rPr>
              <a:t>Были в небе облака кудрявыми,</a:t>
            </a:r>
            <a:br>
              <a:rPr lang="ru-RU" sz="4000" b="1" dirty="0" smtClean="0">
                <a:solidFill>
                  <a:srgbClr val="0070C0"/>
                </a:solidFill>
              </a:rPr>
            </a:br>
            <a:r>
              <a:rPr lang="ru-RU" sz="4000" b="1" dirty="0" smtClean="0">
                <a:solidFill>
                  <a:srgbClr val="0070C0"/>
                </a:solidFill>
              </a:rPr>
              <a:t> стали вдруг квадратными.</a:t>
            </a:r>
            <a:endParaRPr lang="ru-RU" sz="4000" b="1" dirty="0">
              <a:solidFill>
                <a:srgbClr val="0070C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929066"/>
            <a:ext cx="4143404" cy="2259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80" y="4000504"/>
            <a:ext cx="3485098" cy="2114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5368118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</a:rPr>
              <a:t>- Мир изменился. Каким он стал? </a:t>
            </a:r>
            <a:br>
              <a:rPr lang="ru-RU" sz="4000" b="1" dirty="0" smtClean="0">
                <a:solidFill>
                  <a:srgbClr val="0070C0"/>
                </a:solidFill>
              </a:rPr>
            </a:br>
            <a:r>
              <a:rPr lang="ru-RU" sz="4000" b="1" dirty="0" smtClean="0">
                <a:solidFill>
                  <a:srgbClr val="0070C0"/>
                </a:solidFill>
              </a:rPr>
              <a:t>Без  </a:t>
            </a:r>
            <a:r>
              <a:rPr lang="ru-RU" sz="4000" b="1" i="1" dirty="0" smtClean="0">
                <a:solidFill>
                  <a:srgbClr val="FF0000"/>
                </a:solidFill>
              </a:rPr>
              <a:t>КРИВЫХ ЛИНИЙ </a:t>
            </a:r>
            <a:r>
              <a:rPr lang="ru-RU" sz="4000" b="1" dirty="0" smtClean="0">
                <a:solidFill>
                  <a:srgbClr val="0070C0"/>
                </a:solidFill>
              </a:rPr>
              <a:t>мир стал каким-то ненастоящим. </a:t>
            </a:r>
            <a:br>
              <a:rPr lang="ru-RU" sz="4000" b="1" dirty="0" smtClean="0">
                <a:solidFill>
                  <a:srgbClr val="0070C0"/>
                </a:solidFill>
              </a:rPr>
            </a:br>
            <a:r>
              <a:rPr lang="ru-RU" sz="4000" b="1" dirty="0" smtClean="0">
                <a:solidFill>
                  <a:srgbClr val="0070C0"/>
                </a:solidFill>
              </a:rPr>
              <a:t>Обрадовалась </a:t>
            </a:r>
            <a:r>
              <a:rPr lang="ru-RU" sz="4000" b="1" i="1" dirty="0" smtClean="0">
                <a:solidFill>
                  <a:srgbClr val="FF0000"/>
                </a:solidFill>
              </a:rPr>
              <a:t>ЛИНИЯ КРИВАЯ</a:t>
            </a:r>
            <a:r>
              <a:rPr lang="ru-RU" sz="4000" b="1" i="1" dirty="0" smtClean="0">
                <a:solidFill>
                  <a:srgbClr val="0070C0"/>
                </a:solidFill>
              </a:rPr>
              <a:t>. </a:t>
            </a:r>
            <a:r>
              <a:rPr lang="ru-RU" sz="4000" b="1" i="1" dirty="0" smtClean="0">
                <a:solidFill>
                  <a:srgbClr val="FF0000"/>
                </a:solidFill>
              </a:rPr>
              <a:t> </a:t>
            </a:r>
            <a:r>
              <a:rPr lang="ru-RU" sz="4000" b="1" dirty="0" smtClean="0">
                <a:solidFill>
                  <a:srgbClr val="0070C0"/>
                </a:solidFill>
              </a:rPr>
              <a:t>Оказывается,  она тоже очень нужна и все линии важны: и </a:t>
            </a:r>
            <a:r>
              <a:rPr lang="ru-RU" sz="4000" b="1" i="1" dirty="0" smtClean="0">
                <a:solidFill>
                  <a:srgbClr val="FF0000"/>
                </a:solidFill>
              </a:rPr>
              <a:t>ПРЯМЫЕ</a:t>
            </a:r>
            <a:r>
              <a:rPr lang="ru-RU" sz="4000" b="1" dirty="0" smtClean="0">
                <a:solidFill>
                  <a:srgbClr val="0070C0"/>
                </a:solidFill>
              </a:rPr>
              <a:t>, и </a:t>
            </a:r>
            <a:r>
              <a:rPr lang="ru-RU" sz="4000" b="1" i="1" dirty="0" smtClean="0">
                <a:solidFill>
                  <a:srgbClr val="FF0000"/>
                </a:solidFill>
              </a:rPr>
              <a:t>КРИВЫЕ</a:t>
            </a:r>
            <a:r>
              <a:rPr lang="ru-RU" sz="4000" b="1" dirty="0" smtClean="0">
                <a:solidFill>
                  <a:srgbClr val="0070C0"/>
                </a:solidFill>
              </a:rPr>
              <a:t>.</a:t>
            </a:r>
            <a:br>
              <a:rPr lang="ru-RU" sz="4000" b="1" dirty="0" smtClean="0">
                <a:solidFill>
                  <a:srgbClr val="0070C0"/>
                </a:solidFill>
              </a:rPr>
            </a:br>
            <a:endParaRPr lang="ru-RU" sz="40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690" name="Picture 6" descr="https://xn--j1ahfl.xn--p1ai/data/files/y156993826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323850"/>
            <a:ext cx="8709025" cy="641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4373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xn--j1ahfl.xn--p1ai/data/files/b1569938316.JPG"/>
          <p:cNvSpPr>
            <a:spLocks noChangeAspect="1" noChangeArrowheads="1"/>
          </p:cNvSpPr>
          <p:nvPr/>
        </p:nvSpPr>
        <p:spPr bwMode="auto">
          <a:xfrm>
            <a:off x="155575" y="-192088"/>
            <a:ext cx="304800" cy="406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buClr>
                <a:srgbClr val="000000"/>
              </a:buClr>
              <a:buFont typeface="Arial"/>
              <a:buNone/>
              <a:defRPr/>
            </a:pPr>
            <a:endParaRPr lang="ru-RU"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pic>
        <p:nvPicPr>
          <p:cNvPr id="1136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674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1926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0C0C0"/>
            </a:gs>
            <a:gs pos="50000">
              <a:schemeClr val="bg1"/>
            </a:gs>
            <a:gs pos="100000">
              <a:srgbClr val="C0C0C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2"/>
          <p:cNvSpPr txBox="1">
            <a:spLocks noChangeArrowheads="1"/>
          </p:cNvSpPr>
          <p:nvPr/>
        </p:nvSpPr>
        <p:spPr bwMode="auto">
          <a:xfrm>
            <a:off x="685800" y="1600200"/>
            <a:ext cx="7924800" cy="344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4000" b="1" smtClean="0">
                <a:solidFill>
                  <a:srgbClr val="5F5F5F"/>
                </a:solidFill>
                <a:latin typeface="Comic Sans MS" pitchFamily="66" charset="0"/>
              </a:rPr>
              <a:t>Очень много силы в нём,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4000" b="1" smtClean="0">
                <a:solidFill>
                  <a:srgbClr val="5F5F5F"/>
                </a:solidFill>
                <a:latin typeface="Comic Sans MS" pitchFamily="66" charset="0"/>
              </a:rPr>
              <a:t>Ростом он почти что с дом.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4000" b="1" smtClean="0">
                <a:solidFill>
                  <a:srgbClr val="5F5F5F"/>
                </a:solidFill>
                <a:latin typeface="Comic Sans MS" pitchFamily="66" charset="0"/>
              </a:rPr>
              <a:t>У него огромный нос,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4000" b="1" smtClean="0">
                <a:solidFill>
                  <a:srgbClr val="5F5F5F"/>
                </a:solidFill>
                <a:latin typeface="Comic Sans MS" pitchFamily="66" charset="0"/>
              </a:rPr>
              <a:t>Тысячу, наверно, лет он рос.</a:t>
            </a:r>
          </a:p>
        </p:txBody>
      </p:sp>
      <p:pic>
        <p:nvPicPr>
          <p:cNvPr id="35847" name="Picture 7" descr="164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066800"/>
            <a:ext cx="6350000" cy="516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1620" name="Line 8"/>
          <p:cNvSpPr>
            <a:spLocks noChangeShapeType="1"/>
          </p:cNvSpPr>
          <p:nvPr/>
        </p:nvSpPr>
        <p:spPr bwMode="auto">
          <a:xfrm>
            <a:off x="152400" y="152400"/>
            <a:ext cx="8763000" cy="0"/>
          </a:xfrm>
          <a:prstGeom prst="line">
            <a:avLst/>
          </a:prstGeom>
          <a:noFill/>
          <a:ln w="76200">
            <a:solidFill>
              <a:srgbClr val="5F5F5F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3200" smtClean="0">
              <a:solidFill>
                <a:srgbClr val="000000"/>
              </a:solidFill>
            </a:endParaRPr>
          </a:p>
        </p:txBody>
      </p:sp>
      <p:sp>
        <p:nvSpPr>
          <p:cNvPr id="111621" name="Line 9"/>
          <p:cNvSpPr>
            <a:spLocks noChangeShapeType="1"/>
          </p:cNvSpPr>
          <p:nvPr/>
        </p:nvSpPr>
        <p:spPr bwMode="auto">
          <a:xfrm>
            <a:off x="228600" y="6705600"/>
            <a:ext cx="8686800" cy="0"/>
          </a:xfrm>
          <a:prstGeom prst="line">
            <a:avLst/>
          </a:prstGeom>
          <a:noFill/>
          <a:ln w="76200">
            <a:solidFill>
              <a:srgbClr val="5F5F5F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3200" smtClean="0">
              <a:solidFill>
                <a:srgbClr val="000000"/>
              </a:solidFill>
            </a:endParaRPr>
          </a:p>
        </p:txBody>
      </p:sp>
      <p:sp>
        <p:nvSpPr>
          <p:cNvPr id="111622" name="Line 10"/>
          <p:cNvSpPr>
            <a:spLocks noChangeShapeType="1"/>
          </p:cNvSpPr>
          <p:nvPr/>
        </p:nvSpPr>
        <p:spPr bwMode="auto">
          <a:xfrm flipH="1">
            <a:off x="152400" y="228600"/>
            <a:ext cx="0" cy="6477000"/>
          </a:xfrm>
          <a:prstGeom prst="line">
            <a:avLst/>
          </a:prstGeom>
          <a:noFill/>
          <a:ln w="76200">
            <a:solidFill>
              <a:srgbClr val="5F5F5F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3200" smtClean="0">
              <a:solidFill>
                <a:srgbClr val="000000"/>
              </a:solidFill>
            </a:endParaRPr>
          </a:p>
        </p:txBody>
      </p:sp>
      <p:sp>
        <p:nvSpPr>
          <p:cNvPr id="111623" name="Line 11"/>
          <p:cNvSpPr>
            <a:spLocks noChangeShapeType="1"/>
          </p:cNvSpPr>
          <p:nvPr/>
        </p:nvSpPr>
        <p:spPr bwMode="auto">
          <a:xfrm flipH="1">
            <a:off x="8915400" y="228600"/>
            <a:ext cx="0" cy="6477000"/>
          </a:xfrm>
          <a:prstGeom prst="line">
            <a:avLst/>
          </a:prstGeom>
          <a:noFill/>
          <a:ln w="76200">
            <a:solidFill>
              <a:srgbClr val="5F5F5F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320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5744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  <p:bldP spid="35842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Group 2"/>
          <p:cNvGraphicFramePr>
            <a:graphicFrameLocks noGrp="1"/>
          </p:cNvGraphicFramePr>
          <p:nvPr/>
        </p:nvGraphicFramePr>
        <p:xfrm>
          <a:off x="0" y="0"/>
          <a:ext cx="9144000" cy="6858002"/>
        </p:xfrm>
        <a:graphic>
          <a:graphicData uri="http://schemas.openxmlformats.org/drawingml/2006/table">
            <a:tbl>
              <a:tblPr/>
              <a:tblGrid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</a:tblGrid>
              <a:tr h="527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8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7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7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8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7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7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7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8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7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7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8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7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7268" name="Line 228"/>
          <p:cNvSpPr>
            <a:spLocks noChangeShapeType="1"/>
          </p:cNvSpPr>
          <p:nvPr/>
        </p:nvSpPr>
        <p:spPr bwMode="auto">
          <a:xfrm>
            <a:off x="1219200" y="5257800"/>
            <a:ext cx="609600" cy="0"/>
          </a:xfrm>
          <a:prstGeom prst="line">
            <a:avLst/>
          </a:prstGeom>
          <a:noFill/>
          <a:ln w="76200">
            <a:solidFill>
              <a:srgbClr val="4D4D4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3200" smtClean="0">
              <a:solidFill>
                <a:srgbClr val="000000"/>
              </a:solidFill>
            </a:endParaRPr>
          </a:p>
        </p:txBody>
      </p:sp>
      <p:sp>
        <p:nvSpPr>
          <p:cNvPr id="87269" name="Line 229"/>
          <p:cNvSpPr>
            <a:spLocks noChangeShapeType="1"/>
          </p:cNvSpPr>
          <p:nvPr/>
        </p:nvSpPr>
        <p:spPr bwMode="auto">
          <a:xfrm>
            <a:off x="1828800" y="4724400"/>
            <a:ext cx="609600" cy="0"/>
          </a:xfrm>
          <a:prstGeom prst="line">
            <a:avLst/>
          </a:prstGeom>
          <a:noFill/>
          <a:ln w="76200">
            <a:solidFill>
              <a:srgbClr val="4D4D4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3200" smtClean="0">
              <a:solidFill>
                <a:srgbClr val="000000"/>
              </a:solidFill>
            </a:endParaRPr>
          </a:p>
        </p:txBody>
      </p:sp>
      <p:sp>
        <p:nvSpPr>
          <p:cNvPr id="87270" name="Line 230"/>
          <p:cNvSpPr>
            <a:spLocks noChangeShapeType="1"/>
          </p:cNvSpPr>
          <p:nvPr/>
        </p:nvSpPr>
        <p:spPr bwMode="auto">
          <a:xfrm flipV="1">
            <a:off x="1828800" y="4724400"/>
            <a:ext cx="0" cy="533400"/>
          </a:xfrm>
          <a:prstGeom prst="line">
            <a:avLst/>
          </a:prstGeom>
          <a:noFill/>
          <a:ln w="76200">
            <a:solidFill>
              <a:srgbClr val="4D4D4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3200" smtClean="0">
              <a:solidFill>
                <a:srgbClr val="000000"/>
              </a:solidFill>
            </a:endParaRPr>
          </a:p>
        </p:txBody>
      </p:sp>
      <p:sp>
        <p:nvSpPr>
          <p:cNvPr id="87271" name="Line 231"/>
          <p:cNvSpPr>
            <a:spLocks noChangeShapeType="1"/>
          </p:cNvSpPr>
          <p:nvPr/>
        </p:nvSpPr>
        <p:spPr bwMode="auto">
          <a:xfrm>
            <a:off x="1219200" y="4191000"/>
            <a:ext cx="0" cy="1066800"/>
          </a:xfrm>
          <a:prstGeom prst="line">
            <a:avLst/>
          </a:prstGeom>
          <a:noFill/>
          <a:ln w="76200">
            <a:solidFill>
              <a:srgbClr val="4D4D4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3200" smtClean="0">
              <a:solidFill>
                <a:srgbClr val="000000"/>
              </a:solidFill>
            </a:endParaRPr>
          </a:p>
        </p:txBody>
      </p:sp>
      <p:sp>
        <p:nvSpPr>
          <p:cNvPr id="87272" name="Line 232"/>
          <p:cNvSpPr>
            <a:spLocks noChangeShapeType="1"/>
          </p:cNvSpPr>
          <p:nvPr/>
        </p:nvSpPr>
        <p:spPr bwMode="auto">
          <a:xfrm>
            <a:off x="2438400" y="3657600"/>
            <a:ext cx="0" cy="1066800"/>
          </a:xfrm>
          <a:prstGeom prst="line">
            <a:avLst/>
          </a:prstGeom>
          <a:noFill/>
          <a:ln w="76200">
            <a:solidFill>
              <a:srgbClr val="4D4D4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3200" smtClean="0">
              <a:solidFill>
                <a:srgbClr val="000000"/>
              </a:solidFill>
            </a:endParaRPr>
          </a:p>
        </p:txBody>
      </p:sp>
      <p:sp>
        <p:nvSpPr>
          <p:cNvPr id="87273" name="Line 233"/>
          <p:cNvSpPr>
            <a:spLocks noChangeShapeType="1"/>
          </p:cNvSpPr>
          <p:nvPr/>
        </p:nvSpPr>
        <p:spPr bwMode="auto">
          <a:xfrm>
            <a:off x="2438400" y="3657600"/>
            <a:ext cx="609600" cy="0"/>
          </a:xfrm>
          <a:prstGeom prst="line">
            <a:avLst/>
          </a:prstGeom>
          <a:noFill/>
          <a:ln w="76200">
            <a:solidFill>
              <a:srgbClr val="4D4D4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3200" smtClean="0">
              <a:solidFill>
                <a:srgbClr val="000000"/>
              </a:solidFill>
            </a:endParaRPr>
          </a:p>
        </p:txBody>
      </p:sp>
      <p:sp>
        <p:nvSpPr>
          <p:cNvPr id="87274" name="Line 234"/>
          <p:cNvSpPr>
            <a:spLocks noChangeShapeType="1"/>
          </p:cNvSpPr>
          <p:nvPr/>
        </p:nvSpPr>
        <p:spPr bwMode="auto">
          <a:xfrm>
            <a:off x="3048000" y="3657600"/>
            <a:ext cx="0" cy="2133600"/>
          </a:xfrm>
          <a:prstGeom prst="line">
            <a:avLst/>
          </a:prstGeom>
          <a:noFill/>
          <a:ln w="76200">
            <a:solidFill>
              <a:srgbClr val="4D4D4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3200" smtClean="0">
              <a:solidFill>
                <a:srgbClr val="000000"/>
              </a:solidFill>
            </a:endParaRPr>
          </a:p>
        </p:txBody>
      </p:sp>
      <p:sp>
        <p:nvSpPr>
          <p:cNvPr id="87275" name="Line 235"/>
          <p:cNvSpPr>
            <a:spLocks noChangeShapeType="1"/>
          </p:cNvSpPr>
          <p:nvPr/>
        </p:nvSpPr>
        <p:spPr bwMode="auto">
          <a:xfrm>
            <a:off x="3048000" y="5791200"/>
            <a:ext cx="1828800" cy="0"/>
          </a:xfrm>
          <a:prstGeom prst="line">
            <a:avLst/>
          </a:prstGeom>
          <a:noFill/>
          <a:ln w="76200">
            <a:solidFill>
              <a:srgbClr val="4D4D4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3200" smtClean="0">
              <a:solidFill>
                <a:srgbClr val="000000"/>
              </a:solidFill>
            </a:endParaRPr>
          </a:p>
        </p:txBody>
      </p:sp>
      <p:sp>
        <p:nvSpPr>
          <p:cNvPr id="87276" name="Line 236"/>
          <p:cNvSpPr>
            <a:spLocks noChangeShapeType="1"/>
          </p:cNvSpPr>
          <p:nvPr/>
        </p:nvSpPr>
        <p:spPr bwMode="auto">
          <a:xfrm flipV="1">
            <a:off x="4876800" y="4191000"/>
            <a:ext cx="0" cy="1600200"/>
          </a:xfrm>
          <a:prstGeom prst="line">
            <a:avLst/>
          </a:prstGeom>
          <a:noFill/>
          <a:ln w="76200">
            <a:solidFill>
              <a:srgbClr val="4D4D4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3200" smtClean="0">
              <a:solidFill>
                <a:srgbClr val="000000"/>
              </a:solidFill>
            </a:endParaRPr>
          </a:p>
        </p:txBody>
      </p:sp>
      <p:sp>
        <p:nvSpPr>
          <p:cNvPr id="87277" name="Line 237"/>
          <p:cNvSpPr>
            <a:spLocks noChangeShapeType="1"/>
          </p:cNvSpPr>
          <p:nvPr/>
        </p:nvSpPr>
        <p:spPr bwMode="auto">
          <a:xfrm>
            <a:off x="4876800" y="4191000"/>
            <a:ext cx="609600" cy="0"/>
          </a:xfrm>
          <a:prstGeom prst="line">
            <a:avLst/>
          </a:prstGeom>
          <a:noFill/>
          <a:ln w="76200">
            <a:solidFill>
              <a:srgbClr val="4D4D4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3200" smtClean="0">
              <a:solidFill>
                <a:srgbClr val="000000"/>
              </a:solidFill>
            </a:endParaRPr>
          </a:p>
        </p:txBody>
      </p:sp>
      <p:sp>
        <p:nvSpPr>
          <p:cNvPr id="87278" name="Line 238"/>
          <p:cNvSpPr>
            <a:spLocks noChangeShapeType="1"/>
          </p:cNvSpPr>
          <p:nvPr/>
        </p:nvSpPr>
        <p:spPr bwMode="auto">
          <a:xfrm>
            <a:off x="5486400" y="4191000"/>
            <a:ext cx="0" cy="1600200"/>
          </a:xfrm>
          <a:prstGeom prst="line">
            <a:avLst/>
          </a:prstGeom>
          <a:noFill/>
          <a:ln w="76200">
            <a:solidFill>
              <a:srgbClr val="4D4D4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3200" smtClean="0">
              <a:solidFill>
                <a:srgbClr val="000000"/>
              </a:solidFill>
            </a:endParaRPr>
          </a:p>
        </p:txBody>
      </p:sp>
      <p:sp>
        <p:nvSpPr>
          <p:cNvPr id="87279" name="Line 239"/>
          <p:cNvSpPr>
            <a:spLocks noChangeShapeType="1"/>
          </p:cNvSpPr>
          <p:nvPr/>
        </p:nvSpPr>
        <p:spPr bwMode="auto">
          <a:xfrm>
            <a:off x="5486400" y="5791200"/>
            <a:ext cx="1828800" cy="0"/>
          </a:xfrm>
          <a:prstGeom prst="line">
            <a:avLst/>
          </a:prstGeom>
          <a:noFill/>
          <a:ln w="76200">
            <a:solidFill>
              <a:srgbClr val="4D4D4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3200" smtClean="0">
              <a:solidFill>
                <a:srgbClr val="000000"/>
              </a:solidFill>
            </a:endParaRPr>
          </a:p>
        </p:txBody>
      </p:sp>
      <p:sp>
        <p:nvSpPr>
          <p:cNvPr id="87280" name="Line 240"/>
          <p:cNvSpPr>
            <a:spLocks noChangeShapeType="1"/>
          </p:cNvSpPr>
          <p:nvPr/>
        </p:nvSpPr>
        <p:spPr bwMode="auto">
          <a:xfrm flipV="1">
            <a:off x="7315200" y="2133600"/>
            <a:ext cx="0" cy="3657600"/>
          </a:xfrm>
          <a:prstGeom prst="line">
            <a:avLst/>
          </a:prstGeom>
          <a:noFill/>
          <a:ln w="76200">
            <a:solidFill>
              <a:srgbClr val="4D4D4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3200" smtClean="0">
              <a:solidFill>
                <a:srgbClr val="000000"/>
              </a:solidFill>
            </a:endParaRPr>
          </a:p>
        </p:txBody>
      </p:sp>
      <p:sp>
        <p:nvSpPr>
          <p:cNvPr id="87281" name="Line 241"/>
          <p:cNvSpPr>
            <a:spLocks noChangeShapeType="1"/>
          </p:cNvSpPr>
          <p:nvPr/>
        </p:nvSpPr>
        <p:spPr bwMode="auto">
          <a:xfrm>
            <a:off x="7315200" y="2133600"/>
            <a:ext cx="609600" cy="457200"/>
          </a:xfrm>
          <a:prstGeom prst="line">
            <a:avLst/>
          </a:prstGeom>
          <a:noFill/>
          <a:ln w="76200">
            <a:solidFill>
              <a:srgbClr val="4D4D4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3200" smtClean="0">
              <a:solidFill>
                <a:srgbClr val="000000"/>
              </a:solidFill>
            </a:endParaRPr>
          </a:p>
        </p:txBody>
      </p:sp>
      <p:sp>
        <p:nvSpPr>
          <p:cNvPr id="87282" name="Line 242"/>
          <p:cNvSpPr>
            <a:spLocks noChangeShapeType="1"/>
          </p:cNvSpPr>
          <p:nvPr/>
        </p:nvSpPr>
        <p:spPr bwMode="auto">
          <a:xfrm>
            <a:off x="4267200" y="2133600"/>
            <a:ext cx="3048000" cy="0"/>
          </a:xfrm>
          <a:prstGeom prst="line">
            <a:avLst/>
          </a:prstGeom>
          <a:noFill/>
          <a:ln w="76200">
            <a:solidFill>
              <a:srgbClr val="4D4D4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3200" smtClean="0">
              <a:solidFill>
                <a:srgbClr val="000000"/>
              </a:solidFill>
            </a:endParaRPr>
          </a:p>
        </p:txBody>
      </p:sp>
      <p:sp>
        <p:nvSpPr>
          <p:cNvPr id="87283" name="Line 243"/>
          <p:cNvSpPr>
            <a:spLocks noChangeShapeType="1"/>
          </p:cNvSpPr>
          <p:nvPr/>
        </p:nvSpPr>
        <p:spPr bwMode="auto">
          <a:xfrm>
            <a:off x="4267200" y="1600200"/>
            <a:ext cx="0" cy="533400"/>
          </a:xfrm>
          <a:prstGeom prst="line">
            <a:avLst/>
          </a:prstGeom>
          <a:noFill/>
          <a:ln w="76200">
            <a:solidFill>
              <a:srgbClr val="4D4D4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3200" smtClean="0">
              <a:solidFill>
                <a:srgbClr val="000000"/>
              </a:solidFill>
            </a:endParaRPr>
          </a:p>
        </p:txBody>
      </p:sp>
      <p:sp>
        <p:nvSpPr>
          <p:cNvPr id="87284" name="Line 244"/>
          <p:cNvSpPr>
            <a:spLocks noChangeShapeType="1"/>
          </p:cNvSpPr>
          <p:nvPr/>
        </p:nvSpPr>
        <p:spPr bwMode="auto">
          <a:xfrm>
            <a:off x="1828800" y="1600200"/>
            <a:ext cx="2438400" cy="0"/>
          </a:xfrm>
          <a:prstGeom prst="line">
            <a:avLst/>
          </a:prstGeom>
          <a:noFill/>
          <a:ln w="76200">
            <a:solidFill>
              <a:srgbClr val="4D4D4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3200" smtClean="0">
              <a:solidFill>
                <a:srgbClr val="000000"/>
              </a:solidFill>
            </a:endParaRPr>
          </a:p>
        </p:txBody>
      </p:sp>
      <p:sp>
        <p:nvSpPr>
          <p:cNvPr id="87285" name="Line 245"/>
          <p:cNvSpPr>
            <a:spLocks noChangeShapeType="1"/>
          </p:cNvSpPr>
          <p:nvPr/>
        </p:nvSpPr>
        <p:spPr bwMode="auto">
          <a:xfrm>
            <a:off x="1219200" y="4191000"/>
            <a:ext cx="609600" cy="0"/>
          </a:xfrm>
          <a:prstGeom prst="line">
            <a:avLst/>
          </a:prstGeom>
          <a:noFill/>
          <a:ln w="76200">
            <a:solidFill>
              <a:srgbClr val="4D4D4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3200" smtClean="0">
              <a:solidFill>
                <a:srgbClr val="000000"/>
              </a:solidFill>
            </a:endParaRPr>
          </a:p>
        </p:txBody>
      </p:sp>
      <p:sp>
        <p:nvSpPr>
          <p:cNvPr id="87286" name="Line 246"/>
          <p:cNvSpPr>
            <a:spLocks noChangeShapeType="1"/>
          </p:cNvSpPr>
          <p:nvPr/>
        </p:nvSpPr>
        <p:spPr bwMode="auto">
          <a:xfrm flipV="1">
            <a:off x="1828800" y="1600200"/>
            <a:ext cx="0" cy="2590800"/>
          </a:xfrm>
          <a:prstGeom prst="line">
            <a:avLst/>
          </a:prstGeom>
          <a:noFill/>
          <a:ln w="76200">
            <a:solidFill>
              <a:srgbClr val="4D4D4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3200" smtClean="0">
              <a:solidFill>
                <a:srgbClr val="000000"/>
              </a:solidFill>
            </a:endParaRPr>
          </a:p>
        </p:txBody>
      </p:sp>
      <p:sp>
        <p:nvSpPr>
          <p:cNvPr id="112887" name="Oval 247"/>
          <p:cNvSpPr>
            <a:spLocks noChangeArrowheads="1"/>
          </p:cNvSpPr>
          <p:nvPr/>
        </p:nvSpPr>
        <p:spPr bwMode="auto">
          <a:xfrm>
            <a:off x="7848600" y="2514600"/>
            <a:ext cx="228600" cy="2286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87288" name="Oval 248"/>
          <p:cNvSpPr>
            <a:spLocks noChangeArrowheads="1"/>
          </p:cNvSpPr>
          <p:nvPr/>
        </p:nvSpPr>
        <p:spPr bwMode="auto">
          <a:xfrm>
            <a:off x="2895600" y="2514600"/>
            <a:ext cx="228600" cy="228600"/>
          </a:xfrm>
          <a:prstGeom prst="ellipse">
            <a:avLst/>
          </a:prstGeom>
          <a:solidFill>
            <a:srgbClr val="4D4D4D"/>
          </a:solidFill>
          <a:ln w="9525">
            <a:solidFill>
              <a:srgbClr val="5F5F5F"/>
            </a:solidFill>
            <a:round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9630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7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87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7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1000"/>
                                        <p:tgtEl>
                                          <p:spTgt spid="87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87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87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1000"/>
                                        <p:tgtEl>
                                          <p:spTgt spid="87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7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87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87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1000"/>
                                        <p:tgtEl>
                                          <p:spTgt spid="87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87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1000"/>
                                        <p:tgtEl>
                                          <p:spTgt spid="87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1000"/>
                                        <p:tgtEl>
                                          <p:spTgt spid="87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1000"/>
                                        <p:tgtEl>
                                          <p:spTgt spid="87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87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1000"/>
                                        <p:tgtEl>
                                          <p:spTgt spid="87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1000"/>
                                        <p:tgtEl>
                                          <p:spTgt spid="87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1000"/>
                                        <p:tgtEl>
                                          <p:spTgt spid="87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268" grpId="0" animBg="1"/>
      <p:bldP spid="87269" grpId="0" animBg="1"/>
      <p:bldP spid="87270" grpId="0" animBg="1"/>
      <p:bldP spid="87271" grpId="0" animBg="1"/>
      <p:bldP spid="87272" grpId="0" animBg="1"/>
      <p:bldP spid="87273" grpId="0" animBg="1"/>
      <p:bldP spid="87274" grpId="0" animBg="1"/>
      <p:bldP spid="87275" grpId="0" animBg="1"/>
      <p:bldP spid="87276" grpId="0" animBg="1"/>
      <p:bldP spid="87277" grpId="0" animBg="1"/>
      <p:bldP spid="87278" grpId="0" animBg="1"/>
      <p:bldP spid="87279" grpId="0" animBg="1"/>
      <p:bldP spid="87280" grpId="0" animBg="1"/>
      <p:bldP spid="87281" grpId="0" animBg="1"/>
      <p:bldP spid="87282" grpId="0" animBg="1"/>
      <p:bldP spid="87283" grpId="0" animBg="1"/>
      <p:bldP spid="87284" grpId="0" animBg="1"/>
      <p:bldP spid="87285" grpId="0" animBg="1"/>
      <p:bldP spid="87286" grpId="0" animBg="1"/>
      <p:bldP spid="8728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1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1571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63538" y="365125"/>
          <a:ext cx="8480425" cy="619918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696085"/>
                <a:gridCol w="1696085"/>
                <a:gridCol w="1696085"/>
                <a:gridCol w="1696085"/>
                <a:gridCol w="1696085"/>
              </a:tblGrid>
              <a:tr h="103319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62" marR="4236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4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62" marR="4236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4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62" marR="4236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4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62" marR="4236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4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62" marR="42362" marT="0" marB="0"/>
                </a:tc>
              </a:tr>
              <a:tr h="103319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4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62" marR="4236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4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62" marR="4236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4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62" marR="4236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4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62" marR="4236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4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62" marR="42362" marT="0" marB="0"/>
                </a:tc>
              </a:tr>
              <a:tr h="103319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4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62" marR="4236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4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62" marR="4236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4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62" marR="4236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4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62" marR="4236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4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62" marR="42362" marT="0" marB="0"/>
                </a:tc>
              </a:tr>
              <a:tr h="103319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4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62" marR="4236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4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62" marR="4236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4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62" marR="4236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4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62" marR="4236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4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62" marR="42362" marT="0" marB="0"/>
                </a:tc>
              </a:tr>
              <a:tr h="103319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4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62" marR="4236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4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62" marR="4236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4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62" marR="4236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4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62" marR="4236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4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62" marR="42362" marT="0" marB="0"/>
                </a:tc>
              </a:tr>
              <a:tr h="103319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4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62" marR="4236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4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62" marR="4236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4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62" marR="4236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4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62" marR="4236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4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62" marR="42362" marT="0" marB="0"/>
                </a:tc>
              </a:tr>
            </a:tbl>
          </a:graphicData>
        </a:graphic>
      </p:graphicFrame>
      <p:sp>
        <p:nvSpPr>
          <p:cNvPr id="6" name="Овал 5"/>
          <p:cNvSpPr/>
          <p:nvPr/>
        </p:nvSpPr>
        <p:spPr>
          <a:xfrm>
            <a:off x="714375" y="365125"/>
            <a:ext cx="976313" cy="942975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lnSpc>
                <a:spcPct val="107000"/>
              </a:lnSpc>
              <a:spcAft>
                <a:spcPts val="800"/>
              </a:spcAft>
              <a:defRPr/>
            </a:pPr>
            <a:r>
              <a:rPr lang="ru-RU" sz="1100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  <a:sym typeface="Arial"/>
              </a:rPr>
              <a:t> 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449513" y="365125"/>
            <a:ext cx="1066800" cy="99060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>
              <a:solidFill>
                <a:prstClr val="white"/>
              </a:solidFill>
              <a:sym typeface="Arial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210425" y="452438"/>
            <a:ext cx="1563688" cy="838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>
              <a:solidFill>
                <a:prstClr val="white"/>
              </a:solidFill>
              <a:sym typeface="Arial"/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5540375" y="476250"/>
            <a:ext cx="1546225" cy="798513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>
              <a:solidFill>
                <a:prstClr val="white"/>
              </a:solidFill>
              <a:sym typeface="Arial"/>
            </a:endParaRPr>
          </a:p>
        </p:txBody>
      </p:sp>
      <p:sp>
        <p:nvSpPr>
          <p:cNvPr id="30" name="Равнобедренный треугольник 29"/>
          <p:cNvSpPr/>
          <p:nvPr/>
        </p:nvSpPr>
        <p:spPr>
          <a:xfrm>
            <a:off x="3873500" y="476250"/>
            <a:ext cx="1393825" cy="838200"/>
          </a:xfrm>
          <a:prstGeom prst="triangle">
            <a:avLst/>
          </a:prstGeom>
          <a:solidFill>
            <a:srgbClr val="002060"/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>
              <a:solidFill>
                <a:prstClr val="white"/>
              </a:solidFill>
              <a:sym typeface="Arial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2119313" y="1485900"/>
            <a:ext cx="1562100" cy="838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>
              <a:solidFill>
                <a:prstClr val="white"/>
              </a:solidFill>
              <a:sym typeface="Arial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3789363" y="2532063"/>
            <a:ext cx="1562100" cy="83978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>
              <a:solidFill>
                <a:prstClr val="white"/>
              </a:solidFill>
              <a:sym typeface="Arial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420688" y="3567113"/>
            <a:ext cx="1563687" cy="838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>
              <a:solidFill>
                <a:prstClr val="white"/>
              </a:solidFill>
              <a:sym typeface="Arial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669925" y="1431925"/>
            <a:ext cx="1066800" cy="99060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>
              <a:solidFill>
                <a:prstClr val="white"/>
              </a:solidFill>
              <a:sym typeface="Arial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5746750" y="2459038"/>
            <a:ext cx="1066800" cy="99060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>
              <a:solidFill>
                <a:prstClr val="white"/>
              </a:solidFill>
              <a:sym typeface="Arial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7489825" y="4533900"/>
            <a:ext cx="1025525" cy="97155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>
              <a:solidFill>
                <a:prstClr val="white"/>
              </a:solidFill>
              <a:sym typeface="Arial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4037013" y="5561013"/>
            <a:ext cx="1066800" cy="99060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>
              <a:solidFill>
                <a:prstClr val="white"/>
              </a:solidFill>
              <a:sym typeface="Arial"/>
            </a:endParaRPr>
          </a:p>
        </p:txBody>
      </p:sp>
      <p:sp>
        <p:nvSpPr>
          <p:cNvPr id="39" name="Овал 38"/>
          <p:cNvSpPr/>
          <p:nvPr/>
        </p:nvSpPr>
        <p:spPr>
          <a:xfrm>
            <a:off x="5826125" y="5584825"/>
            <a:ext cx="974725" cy="942975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lnSpc>
                <a:spcPct val="107000"/>
              </a:lnSpc>
              <a:spcAft>
                <a:spcPts val="800"/>
              </a:spcAft>
              <a:defRPr/>
            </a:pPr>
            <a:r>
              <a:rPr lang="ru-RU" sz="1100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  <a:sym typeface="Arial"/>
              </a:rPr>
              <a:t> </a:t>
            </a:r>
          </a:p>
        </p:txBody>
      </p:sp>
      <p:sp>
        <p:nvSpPr>
          <p:cNvPr id="40" name="Овал 39"/>
          <p:cNvSpPr/>
          <p:nvPr/>
        </p:nvSpPr>
        <p:spPr>
          <a:xfrm>
            <a:off x="2411413" y="4533900"/>
            <a:ext cx="976312" cy="942975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lnSpc>
                <a:spcPct val="107000"/>
              </a:lnSpc>
              <a:spcAft>
                <a:spcPts val="800"/>
              </a:spcAft>
              <a:defRPr/>
            </a:pPr>
            <a:r>
              <a:rPr lang="ru-RU" sz="1100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  <a:sym typeface="Arial"/>
              </a:rPr>
              <a:t> </a:t>
            </a:r>
          </a:p>
        </p:txBody>
      </p:sp>
      <p:sp>
        <p:nvSpPr>
          <p:cNvPr id="41" name="Овал 40"/>
          <p:cNvSpPr/>
          <p:nvPr/>
        </p:nvSpPr>
        <p:spPr>
          <a:xfrm>
            <a:off x="7489825" y="3514725"/>
            <a:ext cx="976313" cy="942975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lnSpc>
                <a:spcPct val="107000"/>
              </a:lnSpc>
              <a:spcAft>
                <a:spcPts val="800"/>
              </a:spcAft>
              <a:defRPr/>
            </a:pPr>
            <a:r>
              <a:rPr lang="ru-RU" sz="1100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  <a:sym typeface="Arial"/>
              </a:rPr>
              <a:t> </a:t>
            </a:r>
          </a:p>
        </p:txBody>
      </p:sp>
      <p:sp>
        <p:nvSpPr>
          <p:cNvPr id="42" name="Овал 41"/>
          <p:cNvSpPr/>
          <p:nvPr/>
        </p:nvSpPr>
        <p:spPr>
          <a:xfrm>
            <a:off x="4081463" y="1425575"/>
            <a:ext cx="976312" cy="941388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lnSpc>
                <a:spcPct val="107000"/>
              </a:lnSpc>
              <a:spcAft>
                <a:spcPts val="800"/>
              </a:spcAft>
              <a:defRPr/>
            </a:pPr>
            <a:r>
              <a:rPr lang="ru-RU" sz="1100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  <a:sym typeface="Arial"/>
              </a:rPr>
              <a:t> </a:t>
            </a:r>
          </a:p>
        </p:txBody>
      </p:sp>
      <p:sp>
        <p:nvSpPr>
          <p:cNvPr id="43" name="Равнобедренный треугольник 42"/>
          <p:cNvSpPr/>
          <p:nvPr/>
        </p:nvSpPr>
        <p:spPr>
          <a:xfrm>
            <a:off x="2203450" y="5637213"/>
            <a:ext cx="1393825" cy="838200"/>
          </a:xfrm>
          <a:prstGeom prst="triangle">
            <a:avLst/>
          </a:prstGeom>
          <a:solidFill>
            <a:srgbClr val="002060"/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>
              <a:solidFill>
                <a:prstClr val="white"/>
              </a:solidFill>
              <a:sym typeface="Arial"/>
            </a:endParaRPr>
          </a:p>
        </p:txBody>
      </p:sp>
      <p:sp>
        <p:nvSpPr>
          <p:cNvPr id="44" name="Равнобедренный треугольник 43"/>
          <p:cNvSpPr/>
          <p:nvPr/>
        </p:nvSpPr>
        <p:spPr>
          <a:xfrm>
            <a:off x="3878263" y="3549650"/>
            <a:ext cx="1395412" cy="838200"/>
          </a:xfrm>
          <a:prstGeom prst="triangle">
            <a:avLst/>
          </a:prstGeom>
          <a:solidFill>
            <a:srgbClr val="002060"/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>
              <a:solidFill>
                <a:prstClr val="white"/>
              </a:solidFill>
              <a:sym typeface="Arial"/>
            </a:endParaRPr>
          </a:p>
        </p:txBody>
      </p:sp>
      <p:sp>
        <p:nvSpPr>
          <p:cNvPr id="45" name="Равнобедренный треугольник 44"/>
          <p:cNvSpPr/>
          <p:nvPr/>
        </p:nvSpPr>
        <p:spPr>
          <a:xfrm>
            <a:off x="5632450" y="1425575"/>
            <a:ext cx="1393825" cy="838200"/>
          </a:xfrm>
          <a:prstGeom prst="triangle">
            <a:avLst/>
          </a:prstGeom>
          <a:solidFill>
            <a:srgbClr val="002060"/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>
              <a:solidFill>
                <a:prstClr val="white"/>
              </a:solidFill>
              <a:sym typeface="Arial"/>
            </a:endParaRPr>
          </a:p>
        </p:txBody>
      </p:sp>
      <p:sp>
        <p:nvSpPr>
          <p:cNvPr id="46" name="Равнобедренный треугольник 45"/>
          <p:cNvSpPr/>
          <p:nvPr/>
        </p:nvSpPr>
        <p:spPr>
          <a:xfrm>
            <a:off x="7250113" y="2495550"/>
            <a:ext cx="1393825" cy="838200"/>
          </a:xfrm>
          <a:prstGeom prst="triangle">
            <a:avLst/>
          </a:prstGeom>
          <a:solidFill>
            <a:srgbClr val="002060"/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>
              <a:solidFill>
                <a:prstClr val="white"/>
              </a:solidFill>
              <a:sym typeface="Arial"/>
            </a:endParaRPr>
          </a:p>
        </p:txBody>
      </p:sp>
      <p:sp>
        <p:nvSpPr>
          <p:cNvPr id="47" name="Овал 46"/>
          <p:cNvSpPr/>
          <p:nvPr/>
        </p:nvSpPr>
        <p:spPr>
          <a:xfrm>
            <a:off x="420688" y="5676900"/>
            <a:ext cx="1547812" cy="798513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>
              <a:solidFill>
                <a:prstClr val="white"/>
              </a:solidFill>
              <a:sym typeface="Arial"/>
            </a:endParaRPr>
          </a:p>
        </p:txBody>
      </p:sp>
      <p:sp>
        <p:nvSpPr>
          <p:cNvPr id="48" name="Овал 47"/>
          <p:cNvSpPr/>
          <p:nvPr/>
        </p:nvSpPr>
        <p:spPr>
          <a:xfrm>
            <a:off x="3862388" y="4619625"/>
            <a:ext cx="1547812" cy="80010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>
              <a:solidFill>
                <a:prstClr val="white"/>
              </a:solidFill>
              <a:sym typeface="Arial"/>
            </a:endParaRPr>
          </a:p>
        </p:txBody>
      </p:sp>
      <p:sp>
        <p:nvSpPr>
          <p:cNvPr id="49" name="Овал 48"/>
          <p:cNvSpPr/>
          <p:nvPr/>
        </p:nvSpPr>
        <p:spPr>
          <a:xfrm>
            <a:off x="5556250" y="3589338"/>
            <a:ext cx="1547813" cy="798512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>
              <a:solidFill>
                <a:prstClr val="white"/>
              </a:solidFill>
              <a:sym typeface="Arial"/>
            </a:endParaRPr>
          </a:p>
        </p:txBody>
      </p:sp>
      <p:sp>
        <p:nvSpPr>
          <p:cNvPr id="50" name="Овал 49"/>
          <p:cNvSpPr/>
          <p:nvPr/>
        </p:nvSpPr>
        <p:spPr>
          <a:xfrm>
            <a:off x="2119313" y="2516188"/>
            <a:ext cx="1546225" cy="798512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>
              <a:solidFill>
                <a:prstClr val="white"/>
              </a:solidFill>
              <a:sym typeface="Arial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5524500" y="4600575"/>
            <a:ext cx="1562100" cy="838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>
              <a:solidFill>
                <a:prstClr val="white"/>
              </a:solidFill>
              <a:sym typeface="Arial"/>
            </a:endParaRPr>
          </a:p>
        </p:txBody>
      </p:sp>
      <p:sp>
        <p:nvSpPr>
          <p:cNvPr id="52" name="Овал 51"/>
          <p:cNvSpPr/>
          <p:nvPr/>
        </p:nvSpPr>
        <p:spPr>
          <a:xfrm>
            <a:off x="7234238" y="1492250"/>
            <a:ext cx="1547812" cy="798513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>
              <a:solidFill>
                <a:prstClr val="white"/>
              </a:solidFill>
              <a:sym typeface="Arial"/>
            </a:endParaRPr>
          </a:p>
        </p:txBody>
      </p:sp>
      <p:sp>
        <p:nvSpPr>
          <p:cNvPr id="53" name="Овал 52"/>
          <p:cNvSpPr/>
          <p:nvPr/>
        </p:nvSpPr>
        <p:spPr>
          <a:xfrm>
            <a:off x="669925" y="2486025"/>
            <a:ext cx="976313" cy="942975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lnSpc>
                <a:spcPct val="107000"/>
              </a:lnSpc>
              <a:spcAft>
                <a:spcPts val="800"/>
              </a:spcAft>
              <a:defRPr/>
            </a:pPr>
            <a:r>
              <a:rPr lang="ru-RU" sz="1100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  <a:sym typeface="Arial"/>
              </a:rPr>
              <a:t> </a:t>
            </a:r>
          </a:p>
        </p:txBody>
      </p:sp>
      <p:sp>
        <p:nvSpPr>
          <p:cNvPr id="54" name="Прямоугольник 53"/>
          <p:cNvSpPr/>
          <p:nvPr/>
        </p:nvSpPr>
        <p:spPr>
          <a:xfrm>
            <a:off x="2320925" y="3486150"/>
            <a:ext cx="1066800" cy="99060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>
              <a:solidFill>
                <a:prstClr val="white"/>
              </a:solidFill>
              <a:sym typeface="Arial"/>
            </a:endParaRPr>
          </a:p>
        </p:txBody>
      </p:sp>
      <p:sp>
        <p:nvSpPr>
          <p:cNvPr id="55" name="Равнобедренный треугольник 54"/>
          <p:cNvSpPr/>
          <p:nvPr/>
        </p:nvSpPr>
        <p:spPr>
          <a:xfrm>
            <a:off x="512763" y="4586288"/>
            <a:ext cx="1395412" cy="838200"/>
          </a:xfrm>
          <a:prstGeom prst="triangle">
            <a:avLst/>
          </a:prstGeom>
          <a:solidFill>
            <a:srgbClr val="002060"/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>
              <a:solidFill>
                <a:prstClr val="white"/>
              </a:solidFill>
              <a:sym typeface="Arial"/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7197725" y="5656263"/>
            <a:ext cx="1562100" cy="838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>
              <a:solidFill>
                <a:prstClr val="white"/>
              </a:solidFill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1276574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3" grpId="0" animBg="1"/>
      <p:bldP spid="54" grpId="0" animBg="1"/>
      <p:bldP spid="55" grpId="0" animBg="1"/>
      <p:bldP spid="5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6292111" y="-837170"/>
            <a:ext cx="2014721" cy="36890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5499107" cy="3498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485234"/>
            <a:ext cx="5429256" cy="3372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16240" y="2357430"/>
            <a:ext cx="3627759" cy="4500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Google Shape;109;p18"/>
          <p:cNvSpPr txBox="1">
            <a:spLocks noGrp="1"/>
          </p:cNvSpPr>
          <p:nvPr>
            <p:ph type="title"/>
          </p:nvPr>
        </p:nvSpPr>
        <p:spPr>
          <a:xfrm>
            <a:off x="311150" y="68263"/>
            <a:ext cx="8521700" cy="336401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Amatic SC"/>
              <a:buNone/>
            </a:pPr>
            <a:endParaRPr lang="ru-RU" sz="4100" b="1" dirty="0" smtClean="0">
              <a:solidFill>
                <a:schemeClr val="accent1"/>
              </a:solidFill>
              <a:latin typeface="Amatic SC"/>
              <a:ea typeface="Amatic SC"/>
              <a:cs typeface="Amatic SC"/>
              <a:sym typeface="Amatic SC"/>
            </a:endParaRPr>
          </a:p>
        </p:txBody>
      </p:sp>
      <p:pic>
        <p:nvPicPr>
          <p:cNvPr id="106499" name="Google Shape;110;p18"/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769" b="74785"/>
          <a:stretch>
            <a:fillRect/>
          </a:stretch>
        </p:blipFill>
        <p:spPr bwMode="auto">
          <a:xfrm>
            <a:off x="6413500" y="3429000"/>
            <a:ext cx="2419350" cy="161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500" name="Google Shape;111;p18"/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58" b="74785"/>
          <a:stretch>
            <a:fillRect/>
          </a:stretch>
        </p:blipFill>
        <p:spPr bwMode="auto">
          <a:xfrm>
            <a:off x="358775" y="3429000"/>
            <a:ext cx="1995488" cy="161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501" name="Google Shape;112;p18"/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926" b="74785"/>
          <a:stretch>
            <a:fillRect/>
          </a:stretch>
        </p:blipFill>
        <p:spPr bwMode="auto">
          <a:xfrm>
            <a:off x="2859088" y="3429000"/>
            <a:ext cx="1206500" cy="161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502" name="Google Shape;113;p18"/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926" b="74785"/>
          <a:stretch>
            <a:fillRect/>
          </a:stretch>
        </p:blipFill>
        <p:spPr bwMode="auto">
          <a:xfrm>
            <a:off x="4570413" y="3429000"/>
            <a:ext cx="1204912" cy="161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4" name="Google Shape;114;p18"/>
          <p:cNvSpPr/>
          <p:nvPr/>
        </p:nvSpPr>
        <p:spPr>
          <a:xfrm>
            <a:off x="884238" y="4141788"/>
            <a:ext cx="141287" cy="187325"/>
          </a:xfrm>
          <a:prstGeom prst="ellipse">
            <a:avLst/>
          </a:prstGeom>
          <a:solidFill>
            <a:srgbClr val="00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lIns="91425" tIns="91425" rIns="91425" bIns="91425" anchor="ctr"/>
          <a:lstStyle/>
          <a:p>
            <a:pPr>
              <a:buClr>
                <a:srgbClr val="000000"/>
              </a:buClr>
              <a:buFont typeface="Arial"/>
              <a:buNone/>
              <a:defRPr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115" name="Google Shape;115;p18"/>
          <p:cNvSpPr/>
          <p:nvPr/>
        </p:nvSpPr>
        <p:spPr>
          <a:xfrm>
            <a:off x="1285875" y="4141788"/>
            <a:ext cx="141288" cy="187325"/>
          </a:xfrm>
          <a:prstGeom prst="ellipse">
            <a:avLst/>
          </a:prstGeom>
          <a:solidFill>
            <a:srgbClr val="00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lIns="91425" tIns="91425" rIns="91425" bIns="91425" anchor="ctr"/>
          <a:lstStyle/>
          <a:p>
            <a:pPr>
              <a:buClr>
                <a:srgbClr val="000000"/>
              </a:buClr>
              <a:buFont typeface="Arial"/>
              <a:buNone/>
              <a:defRPr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116" name="Google Shape;116;p18"/>
          <p:cNvSpPr/>
          <p:nvPr/>
        </p:nvSpPr>
        <p:spPr>
          <a:xfrm>
            <a:off x="1687513" y="4141788"/>
            <a:ext cx="141287" cy="187325"/>
          </a:xfrm>
          <a:prstGeom prst="ellipse">
            <a:avLst/>
          </a:prstGeom>
          <a:solidFill>
            <a:srgbClr val="00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lIns="91425" tIns="91425" rIns="91425" bIns="91425" anchor="ctr"/>
          <a:lstStyle/>
          <a:p>
            <a:pPr>
              <a:buClr>
                <a:srgbClr val="000000"/>
              </a:buClr>
              <a:buFont typeface="Arial"/>
              <a:buNone/>
              <a:defRPr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117" name="Google Shape;117;p18"/>
          <p:cNvSpPr/>
          <p:nvPr/>
        </p:nvSpPr>
        <p:spPr>
          <a:xfrm>
            <a:off x="3189288" y="3867150"/>
            <a:ext cx="141287" cy="188913"/>
          </a:xfrm>
          <a:prstGeom prst="ellipse">
            <a:avLst/>
          </a:prstGeom>
          <a:solidFill>
            <a:srgbClr val="0000FF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lIns="91425" tIns="91425" rIns="91425" bIns="91425" anchor="ctr"/>
          <a:lstStyle/>
          <a:p>
            <a:pPr>
              <a:buClr>
                <a:srgbClr val="000000"/>
              </a:buClr>
              <a:buFont typeface="Arial"/>
              <a:buNone/>
              <a:defRPr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118" name="Google Shape;118;p18"/>
          <p:cNvSpPr/>
          <p:nvPr/>
        </p:nvSpPr>
        <p:spPr>
          <a:xfrm>
            <a:off x="3592513" y="3867150"/>
            <a:ext cx="141287" cy="188913"/>
          </a:xfrm>
          <a:prstGeom prst="ellipse">
            <a:avLst/>
          </a:prstGeom>
          <a:solidFill>
            <a:srgbClr val="0000FF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lIns="91425" tIns="91425" rIns="91425" bIns="91425" anchor="ctr"/>
          <a:lstStyle/>
          <a:p>
            <a:pPr>
              <a:buClr>
                <a:srgbClr val="000000"/>
              </a:buClr>
              <a:buFont typeface="Arial"/>
              <a:buNone/>
              <a:defRPr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119" name="Google Shape;119;p18"/>
          <p:cNvSpPr/>
          <p:nvPr/>
        </p:nvSpPr>
        <p:spPr>
          <a:xfrm>
            <a:off x="3189288" y="4394200"/>
            <a:ext cx="141287" cy="188913"/>
          </a:xfrm>
          <a:prstGeom prst="ellipse">
            <a:avLst/>
          </a:prstGeom>
          <a:solidFill>
            <a:srgbClr val="0000FF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lIns="91425" tIns="91425" rIns="91425" bIns="91425" anchor="ctr"/>
          <a:lstStyle/>
          <a:p>
            <a:pPr>
              <a:buClr>
                <a:srgbClr val="000000"/>
              </a:buClr>
              <a:buFont typeface="Arial"/>
              <a:buNone/>
              <a:defRPr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120" name="Google Shape;120;p18"/>
          <p:cNvSpPr/>
          <p:nvPr/>
        </p:nvSpPr>
        <p:spPr>
          <a:xfrm>
            <a:off x="3592513" y="4394200"/>
            <a:ext cx="141287" cy="188913"/>
          </a:xfrm>
          <a:prstGeom prst="ellipse">
            <a:avLst/>
          </a:prstGeom>
          <a:solidFill>
            <a:srgbClr val="0000FF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lIns="91425" tIns="91425" rIns="91425" bIns="91425" anchor="ctr"/>
          <a:lstStyle/>
          <a:p>
            <a:pPr>
              <a:buClr>
                <a:srgbClr val="000000"/>
              </a:buClr>
              <a:buFont typeface="Arial"/>
              <a:buNone/>
              <a:defRPr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121" name="Google Shape;121;p18"/>
          <p:cNvSpPr/>
          <p:nvPr/>
        </p:nvSpPr>
        <p:spPr>
          <a:xfrm>
            <a:off x="4903788" y="4394200"/>
            <a:ext cx="141287" cy="188913"/>
          </a:xfrm>
          <a:prstGeom prst="ellipse">
            <a:avLst/>
          </a:prstGeom>
          <a:solidFill>
            <a:srgbClr val="00FF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lIns="91425" tIns="91425" rIns="91425" bIns="91425" anchor="ctr"/>
          <a:lstStyle/>
          <a:p>
            <a:pPr>
              <a:buClr>
                <a:srgbClr val="000000"/>
              </a:buClr>
              <a:buFont typeface="Arial"/>
              <a:buNone/>
              <a:defRPr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122" name="Google Shape;122;p18"/>
          <p:cNvSpPr/>
          <p:nvPr/>
        </p:nvSpPr>
        <p:spPr>
          <a:xfrm>
            <a:off x="5318125" y="3867150"/>
            <a:ext cx="141288" cy="188913"/>
          </a:xfrm>
          <a:prstGeom prst="ellipse">
            <a:avLst/>
          </a:prstGeom>
          <a:solidFill>
            <a:srgbClr val="00FF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lIns="91425" tIns="91425" rIns="91425" bIns="91425" anchor="ctr"/>
          <a:lstStyle/>
          <a:p>
            <a:pPr>
              <a:buClr>
                <a:srgbClr val="000000"/>
              </a:buClr>
              <a:buFont typeface="Arial"/>
              <a:buNone/>
              <a:defRPr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123" name="Google Shape;123;p18"/>
          <p:cNvSpPr/>
          <p:nvPr/>
        </p:nvSpPr>
        <p:spPr>
          <a:xfrm>
            <a:off x="6756400" y="3867150"/>
            <a:ext cx="141288" cy="188913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lIns="91425" tIns="91425" rIns="91425" bIns="91425" anchor="ctr"/>
          <a:lstStyle/>
          <a:p>
            <a:pPr>
              <a:buClr>
                <a:srgbClr val="000000"/>
              </a:buClr>
              <a:buFont typeface="Arial"/>
              <a:buNone/>
              <a:defRPr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124" name="Google Shape;124;p18"/>
          <p:cNvSpPr/>
          <p:nvPr/>
        </p:nvSpPr>
        <p:spPr>
          <a:xfrm>
            <a:off x="7150100" y="4394200"/>
            <a:ext cx="139700" cy="188913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lIns="91425" tIns="91425" rIns="91425" bIns="91425" anchor="ctr"/>
          <a:lstStyle/>
          <a:p>
            <a:pPr>
              <a:buClr>
                <a:srgbClr val="000000"/>
              </a:buClr>
              <a:buFont typeface="Arial"/>
              <a:buNone/>
              <a:defRPr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125" name="Google Shape;125;p18"/>
          <p:cNvSpPr/>
          <p:nvPr/>
        </p:nvSpPr>
        <p:spPr>
          <a:xfrm>
            <a:off x="7551738" y="3867150"/>
            <a:ext cx="141287" cy="188913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lIns="91425" tIns="91425" rIns="91425" bIns="91425" anchor="ctr"/>
          <a:lstStyle/>
          <a:p>
            <a:pPr>
              <a:buClr>
                <a:srgbClr val="000000"/>
              </a:buClr>
              <a:buFont typeface="Arial"/>
              <a:buNone/>
              <a:defRPr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126" name="Google Shape;126;p18"/>
          <p:cNvSpPr/>
          <p:nvPr/>
        </p:nvSpPr>
        <p:spPr>
          <a:xfrm>
            <a:off x="7935913" y="4394200"/>
            <a:ext cx="141287" cy="188913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lIns="91425" tIns="91425" rIns="91425" bIns="91425" anchor="ctr"/>
          <a:lstStyle/>
          <a:p>
            <a:pPr>
              <a:buClr>
                <a:srgbClr val="000000"/>
              </a:buClr>
              <a:buFont typeface="Arial"/>
              <a:buNone/>
              <a:defRPr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127" name="Google Shape;127;p18"/>
          <p:cNvSpPr/>
          <p:nvPr/>
        </p:nvSpPr>
        <p:spPr>
          <a:xfrm>
            <a:off x="8348663" y="3867150"/>
            <a:ext cx="141287" cy="188913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lIns="91425" tIns="91425" rIns="91425" bIns="91425" anchor="ctr"/>
          <a:lstStyle/>
          <a:p>
            <a:pPr>
              <a:buClr>
                <a:srgbClr val="000000"/>
              </a:buClr>
              <a:buFont typeface="Arial"/>
              <a:buNone/>
              <a:defRPr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91963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2656"/>
            <a:ext cx="7848871" cy="5976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9298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92696"/>
            <a:ext cx="8568951" cy="525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31962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692696"/>
            <a:ext cx="8352927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85316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new-year.raskraski.link/uploads/3/0/8/Trafaret-elochki_3083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tx2">
                <a:lumMod val="60000"/>
                <a:lumOff val="40000"/>
                <a:tint val="45000"/>
                <a:satMod val="400000"/>
              </a:schemeClr>
            </a:duotone>
          </a:blip>
          <a:srcRect l="4132" t="10204" r="3403" b="14286"/>
          <a:stretch>
            <a:fillRect/>
          </a:stretch>
        </p:blipFill>
        <p:spPr bwMode="auto">
          <a:xfrm>
            <a:off x="1547664" y="4005064"/>
            <a:ext cx="2520280" cy="266429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Приседаем столько раз, </a:t>
            </a:r>
            <a:br>
              <a:rPr lang="ru-RU" dirty="0" smtClean="0"/>
            </a:br>
            <a:r>
              <a:rPr lang="ru-RU" dirty="0" smtClean="0"/>
              <a:t>сколько елочек у нас.</a:t>
            </a:r>
            <a:endParaRPr lang="ru-RU" dirty="0"/>
          </a:p>
        </p:txBody>
      </p:sp>
      <p:pic>
        <p:nvPicPr>
          <p:cNvPr id="7" name="Picture 2" descr="http://new-year.raskraski.link/uploads/3/0/8/Trafaret-elochki_3083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00B050">
                <a:tint val="45000"/>
                <a:satMod val="400000"/>
              </a:srgbClr>
            </a:duotone>
          </a:blip>
          <a:srcRect l="1324" t="14123" r="3365" b="13244"/>
          <a:stretch>
            <a:fillRect/>
          </a:stretch>
        </p:blipFill>
        <p:spPr bwMode="auto">
          <a:xfrm>
            <a:off x="4464496" y="4077072"/>
            <a:ext cx="2627784" cy="2592288"/>
          </a:xfrm>
          <a:prstGeom prst="rect">
            <a:avLst/>
          </a:prstGeom>
          <a:solidFill>
            <a:srgbClr val="92D050"/>
          </a:solidFill>
        </p:spPr>
      </p:pic>
      <p:pic>
        <p:nvPicPr>
          <p:cNvPr id="8" name="Picture 2" descr="http://new-year.raskraski.link/uploads/3/0/8/Trafaret-elochki_3083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00B050">
                <a:tint val="45000"/>
                <a:satMod val="400000"/>
              </a:srgbClr>
            </a:duotone>
          </a:blip>
          <a:srcRect l="1324" t="14123" r="3365" b="13244"/>
          <a:stretch>
            <a:fillRect/>
          </a:stretch>
        </p:blipFill>
        <p:spPr bwMode="auto">
          <a:xfrm>
            <a:off x="6336704" y="1772816"/>
            <a:ext cx="2627784" cy="2592288"/>
          </a:xfrm>
          <a:prstGeom prst="rect">
            <a:avLst/>
          </a:prstGeom>
          <a:solidFill>
            <a:srgbClr val="92D050"/>
          </a:solidFill>
        </p:spPr>
      </p:pic>
      <p:pic>
        <p:nvPicPr>
          <p:cNvPr id="1026" name="Picture 2" descr="http://new-year.raskraski.link/uploads/3/0/8/Trafaret-elochki_3083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00B050">
                <a:tint val="45000"/>
                <a:satMod val="400000"/>
              </a:srgbClr>
            </a:duotone>
          </a:blip>
          <a:srcRect l="1324" t="14123" r="3365" b="13244"/>
          <a:stretch>
            <a:fillRect/>
          </a:stretch>
        </p:blipFill>
        <p:spPr bwMode="auto">
          <a:xfrm>
            <a:off x="0" y="1772816"/>
            <a:ext cx="2627784" cy="2592288"/>
          </a:xfrm>
          <a:prstGeom prst="rect">
            <a:avLst/>
          </a:prstGeom>
          <a:solidFill>
            <a:srgbClr val="92D050"/>
          </a:solidFill>
        </p:spPr>
      </p:pic>
      <p:pic>
        <p:nvPicPr>
          <p:cNvPr id="5" name="Picture 2" descr="http://new-year.raskraski.link/uploads/3/0/8/Trafaret-elochki_3083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l="1324" t="14123" r="3365" b="13244"/>
          <a:stretch>
            <a:fillRect/>
          </a:stretch>
        </p:blipFill>
        <p:spPr bwMode="auto">
          <a:xfrm>
            <a:off x="3024336" y="1772816"/>
            <a:ext cx="2627784" cy="2592288"/>
          </a:xfrm>
          <a:prstGeom prst="rect">
            <a:avLst/>
          </a:prstGeom>
          <a:solidFill>
            <a:srgbClr val="92D050"/>
          </a:solidFill>
        </p:spPr>
      </p:pic>
      <p:pic>
        <p:nvPicPr>
          <p:cNvPr id="107528" name="Picture 6" descr="https://avatars.mds.yandex.net/get-pdb/1552319/099e5b71-81e9-452f-be87-24c4e4ba6ba3/s120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50" y="4797425"/>
            <a:ext cx="1368425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529" name="Picture 6" descr="https://avatars.mds.yandex.net/get-pdb/1552319/099e5b71-81e9-452f-be87-24c4e4ba6ba3/s120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" y="4868863"/>
            <a:ext cx="1368425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5579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Beach Day">
  <a:themeElements>
    <a:clrScheme name="Beach Day">
      <a:dk1>
        <a:srgbClr val="00FDC8"/>
      </a:dk1>
      <a:lt1>
        <a:srgbClr val="FFFFFF"/>
      </a:lt1>
      <a:dk2>
        <a:srgbClr val="666666"/>
      </a:dk2>
      <a:lt2>
        <a:srgbClr val="EEEEEE"/>
      </a:lt2>
      <a:accent1>
        <a:srgbClr val="212121"/>
      </a:accent1>
      <a:accent2>
        <a:srgbClr val="455A64"/>
      </a:accent2>
      <a:accent3>
        <a:srgbClr val="78909C"/>
      </a:accent3>
      <a:accent4>
        <a:srgbClr val="7C7CE0"/>
      </a:accent4>
      <a:accent5>
        <a:srgbClr val="DB4437"/>
      </a:accent5>
      <a:accent6>
        <a:srgbClr val="F6CD4C"/>
      </a:accent6>
      <a:hlink>
        <a:srgbClr val="DB4437"/>
      </a:hlink>
      <a:folHlink>
        <a:srgbClr val="DB443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2843</TotalTime>
  <Words>125</Words>
  <Application>Microsoft Office PowerPoint</Application>
  <PresentationFormat>Экран (4:3)</PresentationFormat>
  <Paragraphs>30</Paragraphs>
  <Slides>22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6</vt:i4>
      </vt:variant>
      <vt:variant>
        <vt:lpstr>Заголовки слайдов</vt:lpstr>
      </vt:variant>
      <vt:variant>
        <vt:i4>22</vt:i4>
      </vt:variant>
    </vt:vector>
  </HeadingPairs>
  <TitlesOfParts>
    <vt:vector size="28" baseType="lpstr">
      <vt:lpstr>Поток</vt:lpstr>
      <vt:lpstr>1_Beach Day</vt:lpstr>
      <vt:lpstr>2_Тема Office</vt:lpstr>
      <vt:lpstr>Тема Office</vt:lpstr>
      <vt:lpstr>1_Оформление по умолчанию</vt:lpstr>
      <vt:lpstr>Волна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Приседаем столько раз,  сколько елочек у нас.</vt:lpstr>
      <vt:lpstr>Сколько точек будет в круге,  столько раз поднимем руки.</vt:lpstr>
      <vt:lpstr>Сколько покажу кружков,  столько сделаем прыжков.</vt:lpstr>
      <vt:lpstr>Сколько палочек до точки,  столько встанем на носочки.</vt:lpstr>
      <vt:lpstr>Сколько палочек до точки,  столько встанем на носочки.</vt:lpstr>
      <vt:lpstr>Жили-были две линии ПРЯМАЯ И КРИВАЯ. ПРЯМАЯ делала все прямо,  а КРИВАЯ – криво</vt:lpstr>
      <vt:lpstr>Посмотрите и скажите,  какой домик нарисовала  ПРЯМАЯ ЛИНИЯ,  а какой домик – КРИВАЯ ЛИНИЯ. Прямой домик стоял прочно, а кривой вскоре упал.</vt:lpstr>
      <vt:lpstr>Стали ПРЯМАЯ И КРИВАЯ ЛИНИИ дорожками. Как вы думаете, где чья дорожка?   - По какой дорожке можно пройти быстрее? </vt:lpstr>
      <vt:lpstr>Обиделась кривая: «Раз я никому не нужна, то и совсем уйду».  И вот что после этого произошло…   Была радуга дугой, стала радуга прямой.</vt:lpstr>
      <vt:lpstr>Были в небе облака кудрявыми,  стали вдруг квадратными.</vt:lpstr>
      <vt:lpstr>- Мир изменился. Каким он стал?  Без  КРИВЫХ ЛИНИЙ мир стал каким-то ненастоящим.  Обрадовалась ЛИНИЯ КРИВАЯ.  Оказывается,  она тоже очень нужна и все линии важны: и ПРЯМЫЕ, и КРИВЫЕ. 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лира</cp:lastModifiedBy>
  <cp:revision>226</cp:revision>
  <dcterms:created xsi:type="dcterms:W3CDTF">2015-05-15T17:15:16Z</dcterms:created>
  <dcterms:modified xsi:type="dcterms:W3CDTF">2023-10-02T16:44:04Z</dcterms:modified>
</cp:coreProperties>
</file>