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Default Extension="~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64" r:id="rId4"/>
    <p:sldId id="259" r:id="rId5"/>
    <p:sldId id="260" r:id="rId6"/>
    <p:sldId id="261" r:id="rId7"/>
    <p:sldId id="262" r:id="rId8"/>
    <p:sldId id="266" r:id="rId9"/>
    <p:sldId id="265" r:id="rId10"/>
    <p:sldId id="263" r:id="rId11"/>
    <p:sldId id="25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18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C7D277-98DE-465A-981F-23D7CC6F6B0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9ACA2-6EDA-4D24-977A-9CA567B13F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066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E9ACA2-6EDA-4D24-977A-9CA567B13FA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457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D2DE04-4E47-26EF-CB18-6BF86370C8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B341209-1C0B-FA72-2B4B-1FD6B77020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4227C6-EA9E-DCF1-C017-4B1D61675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4A651F-9B3A-7C7E-C06A-6DC1F3973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CCE6EE-42FA-363A-3FEE-0AA4C8C5B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4D8280-8A04-3DCE-548C-8573C633B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11E005-BA61-2134-CEBB-FC3FF01416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63E161-0AF4-8B47-2FC2-5EFAEDB47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C20151-7710-2CA0-CD9F-6333F63D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8987AE-80C2-C361-C96D-370DFA9D0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855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84E9B45-280A-00A4-C0D6-A183DC5BF9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121BFD-DF84-096F-FBA4-203946378D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5464AF-4799-1CF1-5C13-5A449680A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2D865F-F899-BB19-0153-9797999AD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34463E-357F-A43D-9B5E-690F7C772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091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6D2498-0DA1-C9B3-79CC-B28DCEA74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9B842A-A63E-2DFA-0A91-6993D1BF3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64291D-078B-1E25-9D75-AD8A72182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EB2BEB-FDC9-6278-265A-CD46E0FCA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8EBF38-7408-6DBE-EDC2-D963AF6A1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430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31E2A-2A62-F343-9A3E-DB63AADB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0786AF-D0F3-0FE2-0AEE-84C7727B44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246C5C-5EE2-1E23-6465-F19A2202F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B1E62E-97A6-768A-2C25-8BB83C901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D7246E-51C8-215E-A4E3-4E31B8AE6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869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822D76-7FE2-5EAA-2290-A8F1E7B97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F57230-3251-922F-D8E3-7F553DB729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4EF4C2-8DE4-2018-064A-953107DBAC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B9081D-1157-DBB6-E073-EA2C97504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7BF9DCB-B92E-F851-DEB3-8CBEE2F45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C0DB26-1213-8550-8343-ACE9CFD0E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88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3A7CD2-DE64-A7B9-800F-D676D95E4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E2BFE1-D926-F8F4-5818-56667A3AC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2C927C0-6CF6-79AB-0530-F8CCE62656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5EE631E-6E00-5AD7-85C4-262E48FA1E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782C25-66FF-0A49-00EE-129E7D98C5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5AD4D49-7C84-4DAA-E926-22FB37184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A579B7-BDEA-FFD2-5EDB-D62917297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AFBEBA6-434F-9585-B5E2-55159179B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340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FDE06D-35DB-09B8-B26A-1D5D46F06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774D76-BE84-9CC6-4B7F-4205221D9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D48F270-02D4-8263-2C5E-D3ED98398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2814B5B-5BFC-97A8-4CC8-1E10B5D83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855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C3321D-9EDA-435C-1F96-A75BD22B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E3E6D49-9192-437A-D754-920BA7599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33F257-D48F-89D7-F4C3-93C458837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647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E7C0DE-4468-0D0C-FDAD-D0AEE27F5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F73F1D-AD4A-610B-7FA8-59CD12A64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3285D8-A993-5C79-72A2-D8381007B6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D6EAA8-C003-97FA-2350-351550F27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3FC25D-6D20-62A6-6F7E-46DCB7173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5D38935-FF5C-73F3-D755-F2EEA62A3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477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DEBA9D-58EF-A80C-8032-F3C458CF3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5CF5AFB-9D20-7937-A968-C81C909D60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51D476E-1FDD-2D7E-D6FD-1D31BE1942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4632B8-9CC1-5BD6-37D4-DEAAD28D2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66DFE2-F7B4-49C7-15BC-544E8E075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ECC406-F4A5-BB85-0726-DF0E4ACE8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11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F82987-F039-1551-160F-0A741B137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7AB77C-4E88-3C8F-4682-43D334E2D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2E356E-09E8-5720-BBA7-D1BB77CCC1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7263D-56C2-4DD7-981A-B64851657448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0CB06D-BB27-0A44-D81F-90A6F47D3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AABB0D-1E0A-12A4-87E3-F7639C22F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E5DF4-5105-4ACF-8186-026CC6439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54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~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мультфильм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7405FF91-4FA6-E8A8-3D4E-105AF886A6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00"/>
          <a:stretch/>
        </p:blipFill>
        <p:spPr>
          <a:xfrm>
            <a:off x="3344861" y="-1"/>
            <a:ext cx="6011782" cy="6858000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06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Изображение выглядит как рисунок, зонтик, Детское искусство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D754FE71-C12F-1D06-1E6C-BCE83305E0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754"/>
          <a:stretch/>
        </p:blipFill>
        <p:spPr>
          <a:xfrm>
            <a:off x="3430469" y="792480"/>
            <a:ext cx="5577838" cy="5577840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7" name="Рисунок 6" descr="Изображение выглядит как рисунок, мультфильм, картина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B37A7474-64DD-9861-E9CA-52DAB67FB7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6" r="4544" b="-5"/>
          <a:stretch/>
        </p:blipFill>
        <p:spPr>
          <a:xfrm>
            <a:off x="0" y="1757695"/>
            <a:ext cx="3910443" cy="4417930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Рисунок 4" descr="Изображение выглядит как Детское искусство, рисунок, иллюстрация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B83246A1-D40F-8AD7-48A9-58CC7623AC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65" b="-5"/>
          <a:stretch/>
        </p:blipFill>
        <p:spPr>
          <a:xfrm>
            <a:off x="8297994" y="1757695"/>
            <a:ext cx="3894006" cy="4421388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92092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Фигурка животного, игрушка, Мягкая игрушка, медведь&#10;&#10;Автоматически созданное описание">
            <a:extLst>
              <a:ext uri="{FF2B5EF4-FFF2-40B4-BE49-F238E27FC236}">
                <a16:creationId xmlns:a16="http://schemas.microsoft.com/office/drawing/2014/main" id="{10509ADA-54B7-716B-1BBF-2FE1A491A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493" y="0"/>
            <a:ext cx="86810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126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а открытом воздухе, падение, осень, Лиственный&#10;&#10;Автоматически созданное описание">
            <a:extLst>
              <a:ext uri="{FF2B5EF4-FFF2-40B4-BE49-F238E27FC236}">
                <a16:creationId xmlns:a16="http://schemas.microsoft.com/office/drawing/2014/main" id="{BC03F8DD-37F7-BF6B-01CB-10FAE5565D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2C6C9C9-83BF-4A6C-A1BF-C1735C61B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6524" y="1"/>
            <a:ext cx="7295477" cy="6853457"/>
          </a:xfrm>
          <a:custGeom>
            <a:avLst/>
            <a:gdLst>
              <a:gd name="connsiteX0" fmla="*/ 2113864 w 7295477"/>
              <a:gd name="connsiteY0" fmla="*/ 0 h 6853457"/>
              <a:gd name="connsiteX1" fmla="*/ 5731689 w 7295477"/>
              <a:gd name="connsiteY1" fmla="*/ 0 h 6853457"/>
              <a:gd name="connsiteX2" fmla="*/ 5792604 w 7295477"/>
              <a:gd name="connsiteY2" fmla="*/ 31199 h 6853457"/>
              <a:gd name="connsiteX3" fmla="*/ 7277638 w 7295477"/>
              <a:gd name="connsiteY3" fmla="*/ 1446415 h 6853457"/>
              <a:gd name="connsiteX4" fmla="*/ 7295477 w 7295477"/>
              <a:gd name="connsiteY4" fmla="*/ 1478103 h 6853457"/>
              <a:gd name="connsiteX5" fmla="*/ 7295477 w 7295477"/>
              <a:gd name="connsiteY5" fmla="*/ 5482224 h 6853457"/>
              <a:gd name="connsiteX6" fmla="*/ 7195301 w 7295477"/>
              <a:gd name="connsiteY6" fmla="*/ 5644337 h 6853457"/>
              <a:gd name="connsiteX7" fmla="*/ 5956878 w 7295477"/>
              <a:gd name="connsiteY7" fmla="*/ 6835380 h 6853457"/>
              <a:gd name="connsiteX8" fmla="*/ 5925438 w 7295477"/>
              <a:gd name="connsiteY8" fmla="*/ 6853457 h 6853457"/>
              <a:gd name="connsiteX9" fmla="*/ 1920114 w 7295477"/>
              <a:gd name="connsiteY9" fmla="*/ 6853457 h 6853457"/>
              <a:gd name="connsiteX10" fmla="*/ 1888674 w 7295477"/>
              <a:gd name="connsiteY10" fmla="*/ 6835380 h 6853457"/>
              <a:gd name="connsiteX11" fmla="*/ 0 w 7295477"/>
              <a:gd name="connsiteY11" fmla="*/ 3480517 h 6853457"/>
              <a:gd name="connsiteX12" fmla="*/ 2052949 w 7295477"/>
              <a:gd name="connsiteY12" fmla="*/ 31199 h 68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95477" h="6853457">
                <a:moveTo>
                  <a:pt x="2113864" y="0"/>
                </a:moveTo>
                <a:lnTo>
                  <a:pt x="5731689" y="0"/>
                </a:lnTo>
                <a:lnTo>
                  <a:pt x="5792604" y="31199"/>
                </a:lnTo>
                <a:cubicBezTo>
                  <a:pt x="6404018" y="363339"/>
                  <a:pt x="6917255" y="853303"/>
                  <a:pt x="7277638" y="1446415"/>
                </a:cubicBezTo>
                <a:lnTo>
                  <a:pt x="7295477" y="1478103"/>
                </a:lnTo>
                <a:lnTo>
                  <a:pt x="7295477" y="5482224"/>
                </a:lnTo>
                <a:lnTo>
                  <a:pt x="7195301" y="5644337"/>
                </a:lnTo>
                <a:cubicBezTo>
                  <a:pt x="6875688" y="6126745"/>
                  <a:pt x="6452261" y="6534378"/>
                  <a:pt x="5956878" y="6835380"/>
                </a:cubicBezTo>
                <a:lnTo>
                  <a:pt x="5925438" y="6853457"/>
                </a:lnTo>
                <a:lnTo>
                  <a:pt x="1920114" y="6853457"/>
                </a:lnTo>
                <a:lnTo>
                  <a:pt x="1888674" y="6835380"/>
                </a:lnTo>
                <a:cubicBezTo>
                  <a:pt x="756370" y="6147375"/>
                  <a:pt x="0" y="4902276"/>
                  <a:pt x="0" y="3480517"/>
                </a:cubicBezTo>
                <a:cubicBezTo>
                  <a:pt x="0" y="1991056"/>
                  <a:pt x="830121" y="695479"/>
                  <a:pt x="2052949" y="3119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на открытом воздухе, падение, дерево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AFECE51B-F709-AED0-DCFA-52B0B4766C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2" r="15307" b="1"/>
          <a:stretch/>
        </p:blipFill>
        <p:spPr>
          <a:xfrm>
            <a:off x="5063089" y="1"/>
            <a:ext cx="7128913" cy="6853457"/>
          </a:xfrm>
          <a:custGeom>
            <a:avLst/>
            <a:gdLst/>
            <a:ahLst/>
            <a:cxnLst/>
            <a:rect l="l" t="t" r="r" b="b"/>
            <a:pathLst>
              <a:path w="7128913" h="6853457">
                <a:moveTo>
                  <a:pt x="2343548" y="0"/>
                </a:moveTo>
                <a:lnTo>
                  <a:pt x="5168877" y="0"/>
                </a:lnTo>
                <a:lnTo>
                  <a:pt x="5218299" y="19487"/>
                </a:lnTo>
                <a:cubicBezTo>
                  <a:pt x="5976640" y="340238"/>
                  <a:pt x="6607722" y="902948"/>
                  <a:pt x="7014769" y="1610837"/>
                </a:cubicBezTo>
                <a:lnTo>
                  <a:pt x="7128913" y="1827198"/>
                </a:lnTo>
                <a:lnTo>
                  <a:pt x="7128913" y="5131581"/>
                </a:lnTo>
                <a:lnTo>
                  <a:pt x="7091067" y="5210750"/>
                </a:lnTo>
                <a:cubicBezTo>
                  <a:pt x="6744936" y="5876527"/>
                  <a:pt x="6205281" y="6425584"/>
                  <a:pt x="5546646" y="6783375"/>
                </a:cubicBezTo>
                <a:lnTo>
                  <a:pt x="5409811" y="6853457"/>
                </a:lnTo>
                <a:lnTo>
                  <a:pt x="2102613" y="6853457"/>
                </a:lnTo>
                <a:lnTo>
                  <a:pt x="1965779" y="6783375"/>
                </a:lnTo>
                <a:cubicBezTo>
                  <a:pt x="794873" y="6147301"/>
                  <a:pt x="0" y="4906735"/>
                  <a:pt x="0" y="3480517"/>
                </a:cubicBezTo>
                <a:cubicBezTo>
                  <a:pt x="0" y="1924643"/>
                  <a:pt x="945964" y="589711"/>
                  <a:pt x="2294125" y="1948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28891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4DB4E1A2-041C-CF6E-371D-1CAACC243A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7" t="12205" b="54222"/>
          <a:stretch/>
        </p:blipFill>
        <p:spPr>
          <a:xfrm>
            <a:off x="3094568" y="887316"/>
            <a:ext cx="6153786" cy="4879094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31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цветок, рисунок, зарисовка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1D72768F-701A-9AA1-176F-9C43218B9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174" y="193804"/>
            <a:ext cx="6247683" cy="6664196"/>
          </a:xfrm>
          <a:prstGeom prst="rect">
            <a:avLst/>
          </a:prstGeom>
          <a:ln>
            <a:noFill/>
          </a:ln>
        </p:spPr>
      </p:pic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11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обувь, осень, лист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98BCE8E4-E5E7-6691-577D-4FAECF03FA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24" b="1453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75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осень, отражение, вода, падение&#10;&#10;Автоматически созданное описание">
            <a:extLst>
              <a:ext uri="{FF2B5EF4-FFF2-40B4-BE49-F238E27FC236}">
                <a16:creationId xmlns:a16="http://schemas.microsoft.com/office/drawing/2014/main" id="{B8C8747C-A14B-F3F4-ED53-853E2CF03F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7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6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птица, на открытом воздухе, дерево, певчие&#10;&#10;Автоматически созданное описание">
            <a:extLst>
              <a:ext uri="{FF2B5EF4-FFF2-40B4-BE49-F238E27FC236}">
                <a16:creationId xmlns:a16="http://schemas.microsoft.com/office/drawing/2014/main" id="{29E469F6-31FC-830F-3BEA-FB2A3C77CF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4" b="1182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06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CFF5281C-397C-0119-FEE8-2DD36C07D8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6" t="4444" r="49958" b="48222"/>
          <a:stretch/>
        </p:blipFill>
        <p:spPr>
          <a:xfrm>
            <a:off x="3429202" y="643467"/>
            <a:ext cx="5153234" cy="5571065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986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дизайн, иллюстрация&#10;&#10;Автоматически созданное описание с низким доверительным уровнем">
            <a:extLst>
              <a:ext uri="{FF2B5EF4-FFF2-40B4-BE49-F238E27FC236}">
                <a16:creationId xmlns:a16="http://schemas.microsoft.com/office/drawing/2014/main" id="{0CBFE8DB-7DE4-EC8C-D3E6-224FE6618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143" y="108286"/>
            <a:ext cx="6749714" cy="6749714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70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Application>Microsoft Office PowerPoint</Application>
  <PresentationFormat>Широкоэкранный</PresentationFormat>
  <Paragraphs>1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killvery</dc:creator>
  <cp:lastModifiedBy>killvery</cp:lastModifiedBy>
  <cp:revision>1</cp:revision>
  <dcterms:created xsi:type="dcterms:W3CDTF">2023-10-02T16:31:38Z</dcterms:created>
  <dcterms:modified xsi:type="dcterms:W3CDTF">2023-10-02T17:05:39Z</dcterms:modified>
</cp:coreProperties>
</file>