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 User" initials="UU" lastIdx="1" clrIdx="0">
    <p:extLst>
      <p:ext uri="{19B8F6BF-5375-455C-9EA6-DF929625EA0E}">
        <p15:presenceInfo xmlns:p15="http://schemas.microsoft.com/office/powerpoint/2012/main" userId="d30b0e56246b825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26DD-1C97-4BC1-990C-DBFD5D6B131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97A0F-E9E9-47C9-934D-96F1B965D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53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D97A0F-E9E9-47C9-934D-96F1B965D16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D97A0F-E9E9-47C9-934D-96F1B965D16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476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25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0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82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5913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25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6160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726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151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00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06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69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5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1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8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08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448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52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53908E0-718B-475F-BEC5-52912485F9C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CB5F9-113F-49B0-8E60-EB5EA9393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1031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5E206E-5D4A-C88B-65BF-914F4FCAF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4" y="443205"/>
            <a:ext cx="10323683" cy="3691050"/>
          </a:xfrm>
        </p:spPr>
        <p:txBody>
          <a:bodyPr/>
          <a:lstStyle/>
          <a:p>
            <a:pPr algn="ctr"/>
            <a:r>
              <a:rPr lang="ru-RU" sz="3600" dirty="0"/>
              <a:t>ГБОУ Гимназия 405</a:t>
            </a:r>
            <a:br>
              <a:rPr lang="ru-RU" sz="3600" dirty="0"/>
            </a:br>
            <a:r>
              <a:rPr lang="ru-RU" sz="3600" dirty="0"/>
              <a:t>«Как стать культурным человеком?»</a:t>
            </a: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D4C10BD-15FB-CC5E-4D17-98D66E7BCD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9034"/>
            <a:ext cx="11775233" cy="1655762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5600" dirty="0"/>
              <a:t>                                                                                Выполнила учитель</a:t>
            </a:r>
          </a:p>
          <a:p>
            <a:pPr algn="r"/>
            <a:r>
              <a:rPr lang="ru-RU" sz="5600" dirty="0"/>
              <a:t> начальных классов</a:t>
            </a:r>
          </a:p>
          <a:p>
            <a:pPr algn="r"/>
            <a:r>
              <a:rPr lang="ru-RU" sz="5600" dirty="0"/>
              <a:t>ГБОУ гимназии №405</a:t>
            </a:r>
          </a:p>
          <a:p>
            <a:pPr algn="r"/>
            <a:r>
              <a:rPr lang="ru-RU" sz="5600" dirty="0"/>
              <a:t>Гончарова Л.Г.                                                                  </a:t>
            </a:r>
          </a:p>
          <a:p>
            <a:endParaRPr lang="ru-RU" sz="5600" dirty="0"/>
          </a:p>
          <a:p>
            <a:endParaRPr lang="ru-RU" sz="2200" dirty="0"/>
          </a:p>
          <a:p>
            <a:pPr algn="ctr"/>
            <a:r>
              <a:rPr lang="ru-RU" sz="4300" dirty="0"/>
              <a:t>                 Санкт-Петербург 2023 год    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68673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9F4BD-5E6F-086D-3396-8C5F53AD5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5803640" cy="6858000"/>
          </a:xfrm>
        </p:spPr>
        <p:txBody>
          <a:bodyPr/>
          <a:lstStyle/>
          <a:p>
            <a:r>
              <a:rPr lang="ru-RU" sz="3600" dirty="0"/>
              <a:t>Культурный человек – это личность, которая проявляет интерес и уважение к наследию и традициям своей страны и мира в целом. Также имеет широкие знания в различных областях.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1C0BE3-72C1-293C-73BE-32EA1B51B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789" y="1762125"/>
            <a:ext cx="50006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33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0961C0-1C85-9DC0-15B9-46B82EC30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0"/>
            <a:ext cx="5085182" cy="6858000"/>
          </a:xfrm>
        </p:spPr>
        <p:txBody>
          <a:bodyPr/>
          <a:lstStyle/>
          <a:p>
            <a:r>
              <a:rPr lang="ru-RU" sz="3600" dirty="0"/>
              <a:t>Какими качествами необходимо обладать? </a:t>
            </a:r>
            <a:br>
              <a:rPr lang="ru-RU" sz="3600" dirty="0"/>
            </a:br>
            <a:r>
              <a:rPr lang="ru-RU" sz="3600" dirty="0"/>
              <a:t>1. Знания и интерес к культуре. Культурный человек имеет широкий кругозор.</a:t>
            </a:r>
            <a:br>
              <a:rPr lang="ru-RU" sz="3600" dirty="0"/>
            </a:br>
            <a:r>
              <a:rPr lang="ru-RU" sz="3600" dirty="0"/>
              <a:t>2. Толерантность и уважение к различным культурам.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3920FA-BCEE-3E88-B335-B277E4B9F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184" y="0"/>
            <a:ext cx="71068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65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9C933-AEC9-D1F6-60E3-7EA7B30B4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5225141" cy="6858000"/>
          </a:xfrm>
        </p:spPr>
        <p:txBody>
          <a:bodyPr/>
          <a:lstStyle/>
          <a:p>
            <a:r>
              <a:rPr lang="ru-RU" sz="3600" dirty="0"/>
              <a:t>3. Креативность и воображение. </a:t>
            </a:r>
            <a:br>
              <a:rPr lang="ru-RU" sz="3600" dirty="0"/>
            </a:br>
            <a:r>
              <a:rPr lang="ru-RU" sz="3600" dirty="0"/>
              <a:t>4. Этика и моральные принципы. Он придерживается нравственных норм в общении с окружающими.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DB4AB9-FC25-7723-E1EB-01E6017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99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71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B75B3-45C5-0E42-5ED7-BB2EEC7F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6578081" cy="6857999"/>
          </a:xfrm>
        </p:spPr>
        <p:txBody>
          <a:bodyPr/>
          <a:lstStyle/>
          <a:p>
            <a:r>
              <a:rPr lang="ru-RU" sz="3600" dirty="0"/>
              <a:t>Как стать культурным человеком?</a:t>
            </a:r>
            <a:br>
              <a:rPr lang="ru-RU" sz="3600" dirty="0"/>
            </a:br>
            <a:r>
              <a:rPr lang="ru-RU" sz="3600" dirty="0"/>
              <a:t>1. Читайте книги. Это один из самых простых и эффективных способов обогащения кругозора. </a:t>
            </a:r>
            <a:br>
              <a:rPr lang="ru-RU" sz="3600" dirty="0"/>
            </a:br>
            <a:r>
              <a:rPr lang="ru-RU" sz="3600" dirty="0"/>
              <a:t>2. Изучайте искусство</a:t>
            </a:r>
            <a:br>
              <a:rPr lang="ru-RU" sz="3600" dirty="0"/>
            </a:br>
            <a:r>
              <a:rPr lang="ru-RU" sz="3600" dirty="0"/>
              <a:t>3. Прививайте себе любовь к классической музыке и опере.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FEA7BB-89AA-A6B5-9BAF-75E15F23F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452" y="380999"/>
            <a:ext cx="574454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00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43781-844C-F8EC-DCCB-0910FAE64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6095999" cy="6858000"/>
          </a:xfrm>
        </p:spPr>
        <p:txBody>
          <a:bodyPr/>
          <a:lstStyle/>
          <a:p>
            <a:r>
              <a:rPr lang="ru-RU" sz="3600" dirty="0"/>
              <a:t>5. Смотрите правильное кино. Сложные сюжеты, диалоги и актёрская работа формируют мировоззрение, расширяют сознание.  </a:t>
            </a:r>
            <a:br>
              <a:rPr lang="ru-RU" sz="3600" dirty="0"/>
            </a:br>
            <a:r>
              <a:rPr lang="ru-RU" sz="3600" dirty="0"/>
              <a:t>6. Общайтесь с интересными людьми. Многим известно, что наше окружение сильно влияет на нас.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A445E4-FB73-252A-568A-18F724118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278" y="102539"/>
            <a:ext cx="6285722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711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154</TotalTime>
  <Words>196</Words>
  <Application>Microsoft Office PowerPoint</Application>
  <PresentationFormat>Широкоэкранный</PresentationFormat>
  <Paragraphs>15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Ион</vt:lpstr>
      <vt:lpstr>ГБОУ Гимназия 405 «Как стать культурным человеком?»    </vt:lpstr>
      <vt:lpstr>Культурный человек – это личность, которая проявляет интерес и уважение к наследию и традициям своей страны и мира в целом. Также имеет широкие знания в различных областях.</vt:lpstr>
      <vt:lpstr>Какими качествами необходимо обладать?  1. Знания и интерес к культуре. Культурный человек имеет широкий кругозор. 2. Толерантность и уважение к различным культурам. </vt:lpstr>
      <vt:lpstr>3. Креативность и воображение.  4. Этика и моральные принципы. Он придерживается нравственных норм в общении с окружающими. </vt:lpstr>
      <vt:lpstr>Как стать культурным человеком? 1. Читайте книги. Это один из самых простых и эффективных способов обогащения кругозора.  2. Изучайте искусство 3. Прививайте себе любовь к классической музыке и опере.</vt:lpstr>
      <vt:lpstr>5. Смотрите правильное кино. Сложные сюжеты, диалоги и актёрская работа формируют мировоззрение, расширяют сознание.   6. Общайтесь с интересными людьми. Многим известно, что наше окружение сильно влияет на нас.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Буддийские священные сооружения</dc:title>
  <dc:creator>User User</dc:creator>
  <cp:lastModifiedBy>User User</cp:lastModifiedBy>
  <cp:revision>26</cp:revision>
  <dcterms:created xsi:type="dcterms:W3CDTF">2023-04-06T17:25:40Z</dcterms:created>
  <dcterms:modified xsi:type="dcterms:W3CDTF">2023-10-02T17:09:36Z</dcterms:modified>
</cp:coreProperties>
</file>