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6" r:id="rId4"/>
    <p:sldId id="258" r:id="rId5"/>
    <p:sldId id="261" r:id="rId6"/>
    <p:sldId id="262" r:id="rId7"/>
    <p:sldId id="263" r:id="rId8"/>
    <p:sldId id="265" r:id="rId9"/>
    <p:sldId id="266" r:id="rId10"/>
    <p:sldId id="264" r:id="rId11"/>
    <p:sldId id="259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8C2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Admin\&#1056;&#1072;&#1073;&#1086;&#1095;&#1080;&#1081;%20&#1089;&#1090;&#1086;&#1083;\&#1059;&#1056;&#1054;&#1050;&#1048;%203%20&#1050;&#1051;&#1040;&#1057;&#1057;\Abba%20-%20Happy%20(www.hotplayer.ru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42878" y="476672"/>
            <a:ext cx="572945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9A08C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История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9A08C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возникновения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9A08C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открытки</a:t>
            </a:r>
            <a:endParaRPr lang="ru-RU" sz="5400" b="1" cap="none" spc="0" dirty="0">
              <a:ln w="11430"/>
              <a:solidFill>
                <a:srgbClr val="9A08C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356992"/>
            <a:ext cx="4752528" cy="3096344"/>
          </a:xfrm>
          <a:prstGeom prst="rect">
            <a:avLst/>
          </a:prstGeom>
          <a:noFill/>
          <a:ln w="38100">
            <a:solidFill>
              <a:srgbClr val="9A08C2"/>
            </a:solidFill>
            <a:miter lim="800000"/>
            <a:headEnd/>
            <a:tailEnd/>
          </a:ln>
        </p:spPr>
      </p:pic>
      <p:pic>
        <p:nvPicPr>
          <p:cNvPr id="5" name="Abba - Happy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-1116632" y="22048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1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59632" y="142875"/>
            <a:ext cx="8358187" cy="76944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400" b="1" dirty="0" smtClean="0">
                <a:solidFill>
                  <a:srgbClr val="9A08C2"/>
                </a:solidFill>
                <a:latin typeface="Comic Sans MS" pitchFamily="66" charset="0"/>
              </a:rPr>
              <a:t>Первые русские </a:t>
            </a:r>
            <a:r>
              <a:rPr lang="ru-RU" altLang="ru-RU" sz="4400" b="1" dirty="0">
                <a:solidFill>
                  <a:srgbClr val="9A08C2"/>
                </a:solidFill>
                <a:latin typeface="Comic Sans MS" pitchFamily="66" charset="0"/>
              </a:rPr>
              <a:t>открытки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b="34009"/>
          <a:stretch>
            <a:fillRect/>
          </a:stretch>
        </p:blipFill>
        <p:spPr bwMode="auto">
          <a:xfrm>
            <a:off x="251520" y="1124744"/>
            <a:ext cx="4328571" cy="2592288"/>
          </a:xfrm>
          <a:prstGeom prst="rect">
            <a:avLst/>
          </a:prstGeom>
          <a:noFill/>
          <a:ln w="9525">
            <a:solidFill>
              <a:srgbClr val="9A08C2"/>
            </a:solidFill>
            <a:round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429000"/>
            <a:ext cx="3960440" cy="3190355"/>
          </a:xfrm>
          <a:prstGeom prst="rect">
            <a:avLst/>
          </a:prstGeom>
          <a:noFill/>
          <a:ln w="9525">
            <a:solidFill>
              <a:srgbClr val="9A08C2"/>
            </a:solidFill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59632" y="142875"/>
            <a:ext cx="8358187" cy="76944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400" b="1" dirty="0" smtClean="0">
                <a:solidFill>
                  <a:srgbClr val="9A08C2"/>
                </a:solidFill>
                <a:latin typeface="Comic Sans MS" pitchFamily="66" charset="0"/>
              </a:rPr>
              <a:t>Современные открытки</a:t>
            </a:r>
            <a:endParaRPr lang="ru-RU" altLang="ru-RU" sz="4400" b="1" dirty="0">
              <a:solidFill>
                <a:srgbClr val="9A08C2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08720"/>
            <a:ext cx="2892370" cy="1872208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980728"/>
            <a:ext cx="2931454" cy="1944216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636912"/>
            <a:ext cx="3100820" cy="2736304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005064"/>
            <a:ext cx="2524125" cy="2643187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005064"/>
            <a:ext cx="2664296" cy="2702909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19672" y="0"/>
            <a:ext cx="75243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3600" b="1" i="1" dirty="0" smtClean="0">
                <a:solidFill>
                  <a:srgbClr val="9A08C2"/>
                </a:solidFill>
                <a:latin typeface="Comic Sans MS" pitchFamily="66" charset="0"/>
              </a:rPr>
              <a:t>Мы можем её сделать сами</a:t>
            </a:r>
          </a:p>
          <a:p>
            <a:pPr>
              <a:lnSpc>
                <a:spcPct val="150000"/>
              </a:lnSpc>
              <a:defRPr/>
            </a:pPr>
            <a:r>
              <a:rPr lang="ru-RU" sz="3600" b="1" i="1" dirty="0" smtClean="0">
                <a:solidFill>
                  <a:srgbClr val="9A08C2"/>
                </a:solidFill>
                <a:latin typeface="Comic Sans MS" pitchFamily="66" charset="0"/>
              </a:rPr>
              <a:t>И подарить на праздник маме.</a:t>
            </a:r>
          </a:p>
          <a:p>
            <a:pPr>
              <a:lnSpc>
                <a:spcPct val="150000"/>
              </a:lnSpc>
              <a:defRPr/>
            </a:pPr>
            <a:r>
              <a:rPr lang="ru-RU" sz="3600" b="1" i="1" dirty="0" smtClean="0">
                <a:solidFill>
                  <a:srgbClr val="9A08C2"/>
                </a:solidFill>
                <a:latin typeface="Comic Sans MS" pitchFamily="66" charset="0"/>
              </a:rPr>
              <a:t>И папы будут тоже рады</a:t>
            </a:r>
          </a:p>
          <a:p>
            <a:pPr>
              <a:lnSpc>
                <a:spcPct val="150000"/>
              </a:lnSpc>
              <a:defRPr/>
            </a:pPr>
            <a:r>
              <a:rPr lang="ru-RU" sz="3600" b="1" i="1" dirty="0" smtClean="0">
                <a:solidFill>
                  <a:srgbClr val="9A08C2"/>
                </a:solidFill>
                <a:latin typeface="Comic Sans MS" pitchFamily="66" charset="0"/>
              </a:rPr>
              <a:t>Их получить от нас в награду.</a:t>
            </a:r>
          </a:p>
          <a:p>
            <a:pPr>
              <a:lnSpc>
                <a:spcPct val="150000"/>
              </a:lnSpc>
              <a:defRPr/>
            </a:pPr>
            <a:r>
              <a:rPr lang="ru-RU" sz="3600" b="1" i="1" dirty="0" smtClean="0">
                <a:solidFill>
                  <a:srgbClr val="9A08C2"/>
                </a:solidFill>
                <a:latin typeface="Comic Sans MS" pitchFamily="66" charset="0"/>
              </a:rPr>
              <a:t>Она бывает очень ярким,</a:t>
            </a:r>
          </a:p>
          <a:p>
            <a:pPr>
              <a:lnSpc>
                <a:spcPct val="150000"/>
              </a:lnSpc>
              <a:defRPr/>
            </a:pPr>
            <a:r>
              <a:rPr lang="ru-RU" sz="3600" b="1" i="1" dirty="0" smtClean="0">
                <a:solidFill>
                  <a:srgbClr val="9A08C2"/>
                </a:solidFill>
                <a:latin typeface="Comic Sans MS" pitchFamily="66" charset="0"/>
              </a:rPr>
              <a:t>Красивым спутником подарка.</a:t>
            </a:r>
            <a:endParaRPr lang="ru-RU" sz="3600" b="1" i="1" dirty="0">
              <a:solidFill>
                <a:srgbClr val="9A08C2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5589240"/>
            <a:ext cx="3445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ОТКРЫТКА</a:t>
            </a:r>
            <a:endParaRPr lang="ru-RU" sz="5400" b="1" cap="none" spc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14413" y="0"/>
            <a:ext cx="8358187" cy="83099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800" b="1" dirty="0">
                <a:solidFill>
                  <a:srgbClr val="9A08C2"/>
                </a:solidFill>
                <a:latin typeface="Comic Sans MS" pitchFamily="66" charset="0"/>
              </a:rPr>
              <a:t>Что такое открытка?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5"/>
            <a:ext cx="3816424" cy="2689641"/>
          </a:xfrm>
          <a:prstGeom prst="rect">
            <a:avLst/>
          </a:prstGeom>
          <a:noFill/>
          <a:ln w="9525">
            <a:solidFill>
              <a:srgbClr val="9A08C2"/>
            </a:solidFill>
            <a:round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077072"/>
            <a:ext cx="2924170" cy="1881386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412776"/>
            <a:ext cx="3024336" cy="2067658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3789040"/>
            <a:ext cx="4754390" cy="2664296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66341" y="142875"/>
            <a:ext cx="8358187" cy="9233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 b="1" dirty="0">
                <a:solidFill>
                  <a:srgbClr val="9A08C2"/>
                </a:solidFill>
                <a:latin typeface="Comic Sans MS" pitchFamily="66" charset="0"/>
              </a:rPr>
              <a:t>Первые открытки</a:t>
            </a: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292080" y="1124744"/>
            <a:ext cx="345638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3053278"/>
            <a:ext cx="4801314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9A08C2"/>
                </a:solidFill>
                <a:latin typeface="Comic Sans MS" pitchFamily="66" charset="0"/>
              </a:rPr>
              <a:t>Директор </a:t>
            </a:r>
            <a:r>
              <a:rPr lang="ru-RU" sz="2800" b="1" dirty="0">
                <a:solidFill>
                  <a:srgbClr val="9A08C2"/>
                </a:solidFill>
                <a:latin typeface="Comic Sans MS" pitchFamily="66" charset="0"/>
              </a:rPr>
              <a:t>почты </a:t>
            </a:r>
            <a:endParaRPr lang="ru-RU" sz="2800" b="1" dirty="0" smtClean="0">
              <a:solidFill>
                <a:srgbClr val="9A08C2"/>
              </a:solidFill>
              <a:latin typeface="Comic Sans MS" pitchFamily="66" charset="0"/>
            </a:endParaRPr>
          </a:p>
          <a:p>
            <a:r>
              <a:rPr lang="ru-RU" sz="2800" b="1" dirty="0" smtClean="0">
                <a:solidFill>
                  <a:srgbClr val="9A08C2"/>
                </a:solidFill>
                <a:latin typeface="Comic Sans MS" pitchFamily="66" charset="0"/>
              </a:rPr>
              <a:t>Северогерманского союза</a:t>
            </a:r>
          </a:p>
          <a:p>
            <a:r>
              <a:rPr lang="ru-RU" sz="2800" b="1" dirty="0" smtClean="0">
                <a:solidFill>
                  <a:srgbClr val="9A08C2"/>
                </a:solidFill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rgbClr val="9A08C2"/>
                </a:solidFill>
                <a:latin typeface="Comic Sans MS" pitchFamily="66" charset="0"/>
              </a:rPr>
              <a:t>по имени </a:t>
            </a:r>
            <a:r>
              <a:rPr lang="ru-RU" sz="2800" b="1" dirty="0" smtClean="0">
                <a:solidFill>
                  <a:srgbClr val="9A08C2"/>
                </a:solidFill>
                <a:latin typeface="Comic Sans MS" pitchFamily="66" charset="0"/>
              </a:rPr>
              <a:t>Генрих</a:t>
            </a:r>
          </a:p>
          <a:p>
            <a:r>
              <a:rPr lang="ru-RU" sz="2800" b="1" dirty="0" smtClean="0">
                <a:solidFill>
                  <a:srgbClr val="9A08C2"/>
                </a:solidFill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rgbClr val="9A08C2"/>
                </a:solidFill>
                <a:latin typeface="Comic Sans MS" pitchFamily="66" charset="0"/>
              </a:rPr>
              <a:t>фон Стефан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66341" y="142875"/>
            <a:ext cx="8358187" cy="9233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 b="1" dirty="0">
                <a:solidFill>
                  <a:srgbClr val="9A08C2"/>
                </a:solidFill>
                <a:latin typeface="Comic Sans MS" pitchFamily="66" charset="0"/>
              </a:rPr>
              <a:t>Первые открытки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24744"/>
            <a:ext cx="7776864" cy="5522842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66341" y="142875"/>
            <a:ext cx="8358187" cy="9233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 b="1" dirty="0">
                <a:solidFill>
                  <a:srgbClr val="9A08C2"/>
                </a:solidFill>
                <a:latin typeface="Comic Sans MS" pitchFamily="66" charset="0"/>
              </a:rPr>
              <a:t>Первые открытки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8208912" cy="5436385"/>
          </a:xfrm>
          <a:prstGeom prst="rect">
            <a:avLst/>
          </a:prstGeom>
          <a:noFill/>
          <a:ln w="9525">
            <a:solidFill>
              <a:srgbClr val="9A08C2"/>
            </a:solidFill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66341" y="142875"/>
            <a:ext cx="8358187" cy="9233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 b="1" dirty="0">
                <a:solidFill>
                  <a:srgbClr val="9A08C2"/>
                </a:solidFill>
                <a:latin typeface="Comic Sans MS" pitchFamily="66" charset="0"/>
              </a:rPr>
              <a:t>Первые открытки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8439524" cy="5400600"/>
          </a:xfrm>
          <a:prstGeom prst="rect">
            <a:avLst/>
          </a:prstGeom>
          <a:noFill/>
          <a:ln w="9525">
            <a:solidFill>
              <a:srgbClr val="9A08C2"/>
            </a:solidFill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66341" y="142875"/>
            <a:ext cx="8358187" cy="9233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 b="1" dirty="0">
                <a:solidFill>
                  <a:srgbClr val="9A08C2"/>
                </a:solidFill>
                <a:latin typeface="Comic Sans MS" pitchFamily="66" charset="0"/>
              </a:rPr>
              <a:t>Первые открытки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8492444" cy="3672408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66341" y="142875"/>
            <a:ext cx="8358187" cy="9233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 b="1" dirty="0">
                <a:solidFill>
                  <a:srgbClr val="9A08C2"/>
                </a:solidFill>
                <a:latin typeface="Comic Sans MS" pitchFamily="66" charset="0"/>
              </a:rPr>
              <a:t>Первые открытки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5133975" cy="5391150"/>
          </a:xfrm>
          <a:prstGeom prst="rect">
            <a:avLst/>
          </a:prstGeom>
          <a:noFill/>
          <a:ln w="9525">
            <a:solidFill>
              <a:srgbClr val="9A08C2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3968" y="5140349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b="1" dirty="0" smtClean="0">
                <a:solidFill>
                  <a:srgbClr val="9A08C2"/>
                </a:solidFill>
                <a:latin typeface="Comic Sans MS" pitchFamily="66" charset="0"/>
              </a:rPr>
              <a:t>Профессор </a:t>
            </a:r>
          </a:p>
          <a:p>
            <a:pPr algn="r"/>
            <a:r>
              <a:rPr lang="ru-RU" sz="2800" b="1" dirty="0" smtClean="0">
                <a:solidFill>
                  <a:srgbClr val="9A08C2"/>
                </a:solidFill>
                <a:latin typeface="Comic Sans MS" pitchFamily="66" charset="0"/>
              </a:rPr>
              <a:t>экономики </a:t>
            </a:r>
          </a:p>
          <a:p>
            <a:pPr algn="r"/>
            <a:r>
              <a:rPr lang="ru-RU" sz="2800" b="1" dirty="0" err="1" smtClean="0">
                <a:solidFill>
                  <a:srgbClr val="9A08C2"/>
                </a:solidFill>
                <a:latin typeface="Comic Sans MS" pitchFamily="66" charset="0"/>
              </a:rPr>
              <a:t>Эмануил</a:t>
            </a:r>
            <a:r>
              <a:rPr lang="ru-RU" sz="2800" b="1" dirty="0" smtClean="0">
                <a:solidFill>
                  <a:srgbClr val="9A08C2"/>
                </a:solidFill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rgbClr val="9A08C2"/>
                </a:solidFill>
                <a:latin typeface="Comic Sans MS" pitchFamily="66" charset="0"/>
              </a:rPr>
              <a:t>Герман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73</Words>
  <Application>Microsoft Office PowerPoint</Application>
  <PresentationFormat>Экран (4:3)</PresentationFormat>
  <Paragraphs>26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Злобина</dc:creator>
  <cp:lastModifiedBy>Наталья Злобина</cp:lastModifiedBy>
  <cp:revision>4</cp:revision>
  <dcterms:created xsi:type="dcterms:W3CDTF">2023-10-01T13:34:50Z</dcterms:created>
  <dcterms:modified xsi:type="dcterms:W3CDTF">2023-10-01T16:33:57Z</dcterms:modified>
</cp:coreProperties>
</file>