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webp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media/image18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68" r:id="rId4"/>
    <p:sldId id="289" r:id="rId5"/>
    <p:sldId id="295" r:id="rId6"/>
    <p:sldId id="296" r:id="rId7"/>
    <p:sldId id="275" r:id="rId8"/>
    <p:sldId id="294" r:id="rId9"/>
    <p:sldId id="293" r:id="rId10"/>
    <p:sldId id="291" r:id="rId11"/>
    <p:sldId id="279" r:id="rId12"/>
    <p:sldId id="320" r:id="rId13"/>
    <p:sldId id="284" r:id="rId14"/>
    <p:sldId id="322" r:id="rId15"/>
    <p:sldId id="318" r:id="rId16"/>
    <p:sldId id="323" r:id="rId17"/>
    <p:sldId id="324" r:id="rId18"/>
    <p:sldId id="325" r:id="rId19"/>
    <p:sldId id="326" r:id="rId20"/>
    <p:sldId id="26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9" d="100"/>
          <a:sy n="69" d="100"/>
        </p:scale>
        <p:origin x="14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Relationship Id="rId4" Type="http://schemas.openxmlformats.org/officeDocument/2006/relationships/image" Target="../media/image15.webp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Relationship Id="rId4" Type="http://schemas.openxmlformats.org/officeDocument/2006/relationships/image" Target="../media/image15.webp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1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AFC310-335A-4A45-A607-2056F68EFA4B}" type="doc">
      <dgm:prSet loTypeId="urn:microsoft.com/office/officeart/2005/8/layout/venn1" loCatId="relationship" qsTypeId="urn:microsoft.com/office/officeart/2005/8/quickstyle/3d5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1F296E3-0DDB-4C78-9B61-2DCABF6916EA}">
      <dgm:prSet phldrT="[Текст]" custT="1"/>
      <dgm:spPr/>
      <dgm:t>
        <a:bodyPr/>
        <a:lstStyle/>
        <a:p>
          <a:r>
            <a:rPr lang="ru-RU" sz="5400" b="1" i="0" baseline="0" dirty="0">
              <a:latin typeface="Comic Sans MS" pitchFamily="66" charset="0"/>
              <a:cs typeface="Times New Roman" pitchFamily="18" charset="0"/>
            </a:rPr>
            <a:t>Кто,</a:t>
          </a:r>
        </a:p>
        <a:p>
          <a:r>
            <a:rPr lang="ru-RU" sz="5400" b="1" i="0" baseline="0" dirty="0">
              <a:latin typeface="Comic Sans MS" pitchFamily="66" charset="0"/>
              <a:cs typeface="Times New Roman" pitchFamily="18" charset="0"/>
            </a:rPr>
            <a:t>если не</a:t>
          </a:r>
        </a:p>
        <a:p>
          <a:r>
            <a:rPr lang="ru-RU" sz="5400" b="1" i="0" baseline="0" dirty="0">
              <a:latin typeface="Comic Sans MS" pitchFamily="66" charset="0"/>
              <a:cs typeface="Times New Roman" pitchFamily="18" charset="0"/>
            </a:rPr>
            <a:t> Я?</a:t>
          </a:r>
          <a:r>
            <a:rPr lang="ru-RU" sz="4400" b="1" i="0" baseline="0" dirty="0">
              <a:latin typeface="Comic Sans MS" pitchFamily="66" charset="0"/>
              <a:cs typeface="Times New Roman" pitchFamily="18" charset="0"/>
            </a:rPr>
            <a:t> </a:t>
          </a:r>
        </a:p>
      </dgm:t>
    </dgm:pt>
    <dgm:pt modelId="{255CC35D-6168-49EF-8E07-4F78058B7820}" type="parTrans" cxnId="{A2931867-ADA7-465F-A9E4-D8DE255A3479}">
      <dgm:prSet/>
      <dgm:spPr/>
      <dgm:t>
        <a:bodyPr/>
        <a:lstStyle/>
        <a:p>
          <a:endParaRPr lang="ru-RU"/>
        </a:p>
      </dgm:t>
    </dgm:pt>
    <dgm:pt modelId="{4A9092A4-0B04-4684-9DE7-E44C25AAFA69}" type="sibTrans" cxnId="{A2931867-ADA7-465F-A9E4-D8DE255A3479}">
      <dgm:prSet/>
      <dgm:spPr/>
      <dgm:t>
        <a:bodyPr/>
        <a:lstStyle/>
        <a:p>
          <a:endParaRPr lang="ru-RU"/>
        </a:p>
      </dgm:t>
    </dgm:pt>
    <dgm:pt modelId="{4FF13EFE-79C1-4204-9D00-4767BD5D59A0}">
      <dgm:prSet custT="1"/>
      <dgm:spPr/>
      <dgm:t>
        <a:bodyPr/>
        <a:lstStyle/>
        <a:p>
          <a:r>
            <a:rPr lang="ru-RU" sz="4800" b="1" baseline="0" dirty="0">
              <a:latin typeface="Comic Sans MS" pitchFamily="66" charset="0"/>
              <a:cs typeface="Times New Roman" pitchFamily="18" charset="0"/>
            </a:rPr>
            <a:t>Когда, </a:t>
          </a:r>
        </a:p>
        <a:p>
          <a:r>
            <a:rPr lang="ru-RU" sz="4800" b="1" baseline="0" dirty="0">
              <a:latin typeface="Comic Sans MS" pitchFamily="66" charset="0"/>
              <a:cs typeface="Times New Roman" pitchFamily="18" charset="0"/>
            </a:rPr>
            <a:t>если не </a:t>
          </a:r>
        </a:p>
        <a:p>
          <a:r>
            <a:rPr lang="ru-RU" sz="4800" b="1" baseline="0" dirty="0">
              <a:latin typeface="Comic Sans MS" pitchFamily="66" charset="0"/>
              <a:cs typeface="Times New Roman" pitchFamily="18" charset="0"/>
            </a:rPr>
            <a:t>СЕЙЧАС?</a:t>
          </a:r>
        </a:p>
      </dgm:t>
    </dgm:pt>
    <dgm:pt modelId="{609D7AA6-9718-4FB8-A312-4F9F5C9BE8E9}" type="parTrans" cxnId="{E5467178-71A1-4F83-B433-5CC72A45FD8D}">
      <dgm:prSet/>
      <dgm:spPr/>
      <dgm:t>
        <a:bodyPr/>
        <a:lstStyle/>
        <a:p>
          <a:endParaRPr lang="ru-RU"/>
        </a:p>
      </dgm:t>
    </dgm:pt>
    <dgm:pt modelId="{A4CEDF0C-4CCB-47E5-BA74-5855A0FBE18B}" type="sibTrans" cxnId="{E5467178-71A1-4F83-B433-5CC72A45FD8D}">
      <dgm:prSet/>
      <dgm:spPr/>
      <dgm:t>
        <a:bodyPr/>
        <a:lstStyle/>
        <a:p>
          <a:endParaRPr lang="ru-RU"/>
        </a:p>
      </dgm:t>
    </dgm:pt>
    <dgm:pt modelId="{5B658240-FD0A-40D2-9B01-CDDF56B1E645}" type="pres">
      <dgm:prSet presAssocID="{EEAFC310-335A-4A45-A607-2056F68EFA4B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D82800-36EF-4B5D-94EA-A48FC5B4556A}" type="pres">
      <dgm:prSet presAssocID="{81F296E3-0DDB-4C78-9B61-2DCABF6916EA}" presName="circ1" presStyleLbl="vennNode1" presStyleIdx="0" presStyleCnt="2" custAng="20503102" custLinFactNeighborX="-15325" custLinFactNeighborY="556"/>
      <dgm:spPr/>
      <dgm:t>
        <a:bodyPr/>
        <a:lstStyle/>
        <a:p>
          <a:endParaRPr lang="ru-RU"/>
        </a:p>
      </dgm:t>
    </dgm:pt>
    <dgm:pt modelId="{1A5AA5E7-BB54-4527-83C6-FD612B284632}" type="pres">
      <dgm:prSet presAssocID="{81F296E3-0DDB-4C78-9B61-2DCABF6916E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0D37C2-4661-4156-B274-F8BABA405695}" type="pres">
      <dgm:prSet presAssocID="{4FF13EFE-79C1-4204-9D00-4767BD5D59A0}" presName="circ2" presStyleLbl="vennNode1" presStyleIdx="1" presStyleCnt="2" custLinFactNeighborX="10240" custLinFactNeighborY="1138"/>
      <dgm:spPr/>
      <dgm:t>
        <a:bodyPr/>
        <a:lstStyle/>
        <a:p>
          <a:endParaRPr lang="ru-RU"/>
        </a:p>
      </dgm:t>
    </dgm:pt>
    <dgm:pt modelId="{D40FE678-4F9C-4339-8655-B60A07743F17}" type="pres">
      <dgm:prSet presAssocID="{4FF13EFE-79C1-4204-9D00-4767BD5D59A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C011B4-B1B7-4636-9BBD-77827D06894A}" type="presOf" srcId="{4FF13EFE-79C1-4204-9D00-4767BD5D59A0}" destId="{E30D37C2-4661-4156-B274-F8BABA405695}" srcOrd="0" destOrd="0" presId="urn:microsoft.com/office/officeart/2005/8/layout/venn1"/>
    <dgm:cxn modelId="{35997077-9ADB-4693-B64C-5A3332B73034}" type="presOf" srcId="{81F296E3-0DDB-4C78-9B61-2DCABF6916EA}" destId="{1A5AA5E7-BB54-4527-83C6-FD612B284632}" srcOrd="1" destOrd="0" presId="urn:microsoft.com/office/officeart/2005/8/layout/venn1"/>
    <dgm:cxn modelId="{E5467178-71A1-4F83-B433-5CC72A45FD8D}" srcId="{EEAFC310-335A-4A45-A607-2056F68EFA4B}" destId="{4FF13EFE-79C1-4204-9D00-4767BD5D59A0}" srcOrd="1" destOrd="0" parTransId="{609D7AA6-9718-4FB8-A312-4F9F5C9BE8E9}" sibTransId="{A4CEDF0C-4CCB-47E5-BA74-5855A0FBE18B}"/>
    <dgm:cxn modelId="{A2931867-ADA7-465F-A9E4-D8DE255A3479}" srcId="{EEAFC310-335A-4A45-A607-2056F68EFA4B}" destId="{81F296E3-0DDB-4C78-9B61-2DCABF6916EA}" srcOrd="0" destOrd="0" parTransId="{255CC35D-6168-49EF-8E07-4F78058B7820}" sibTransId="{4A9092A4-0B04-4684-9DE7-E44C25AAFA69}"/>
    <dgm:cxn modelId="{A730A6F6-8252-45E9-AC56-F35B65FF5CDD}" type="presOf" srcId="{4FF13EFE-79C1-4204-9D00-4767BD5D59A0}" destId="{D40FE678-4F9C-4339-8655-B60A07743F17}" srcOrd="1" destOrd="0" presId="urn:microsoft.com/office/officeart/2005/8/layout/venn1"/>
    <dgm:cxn modelId="{0268E2EB-86F7-4B8B-9778-1187FADFC63B}" type="presOf" srcId="{EEAFC310-335A-4A45-A607-2056F68EFA4B}" destId="{5B658240-FD0A-40D2-9B01-CDDF56B1E645}" srcOrd="0" destOrd="0" presId="urn:microsoft.com/office/officeart/2005/8/layout/venn1"/>
    <dgm:cxn modelId="{2E34C362-B4D5-4483-96EE-7567E6D28F95}" type="presOf" srcId="{81F296E3-0DDB-4C78-9B61-2DCABF6916EA}" destId="{24D82800-36EF-4B5D-94EA-A48FC5B4556A}" srcOrd="0" destOrd="0" presId="urn:microsoft.com/office/officeart/2005/8/layout/venn1"/>
    <dgm:cxn modelId="{859A5690-F66A-4F0E-A15A-B06363DA5EA5}" type="presParOf" srcId="{5B658240-FD0A-40D2-9B01-CDDF56B1E645}" destId="{24D82800-36EF-4B5D-94EA-A48FC5B4556A}" srcOrd="0" destOrd="0" presId="urn:microsoft.com/office/officeart/2005/8/layout/venn1"/>
    <dgm:cxn modelId="{CA7117B0-795E-409A-B347-17B1DD5AAF73}" type="presParOf" srcId="{5B658240-FD0A-40D2-9B01-CDDF56B1E645}" destId="{1A5AA5E7-BB54-4527-83C6-FD612B284632}" srcOrd="1" destOrd="0" presId="urn:microsoft.com/office/officeart/2005/8/layout/venn1"/>
    <dgm:cxn modelId="{9C765891-4B28-45BA-89B3-523C37AC95BB}" type="presParOf" srcId="{5B658240-FD0A-40D2-9B01-CDDF56B1E645}" destId="{E30D37C2-4661-4156-B274-F8BABA405695}" srcOrd="2" destOrd="0" presId="urn:microsoft.com/office/officeart/2005/8/layout/venn1"/>
    <dgm:cxn modelId="{BA3722E6-FE6D-4CC0-9292-F7CF29339D5F}" type="presParOf" srcId="{5B658240-FD0A-40D2-9B01-CDDF56B1E645}" destId="{D40FE678-4F9C-4339-8655-B60A07743F17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AFC310-335A-4A45-A607-2056F68EFA4B}" type="doc">
      <dgm:prSet loTypeId="urn:microsoft.com/office/officeart/2005/8/layout/vList6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3BB72DC-1F36-4922-8C18-39D35CD5E44C}">
      <dgm:prSet phldrT="[Текст]" custT="1"/>
      <dgm:spPr/>
      <dgm:t>
        <a:bodyPr/>
        <a:lstStyle/>
        <a:p>
          <a:r>
            <a: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Проведение экологических мероприятий</a:t>
          </a:r>
          <a:endParaRPr lang="ru-RU" sz="2400" b="1" i="0" baseline="0" dirty="0">
            <a:latin typeface="Times New Roman" pitchFamily="18" charset="0"/>
            <a:cs typeface="Times New Roman" pitchFamily="18" charset="0"/>
          </a:endParaRPr>
        </a:p>
      </dgm:t>
    </dgm:pt>
    <dgm:pt modelId="{AABD72A2-DA22-4E07-B5AE-FFEBB1C1B9A8}" type="parTrans" cxnId="{7C060CB7-3BE8-42C0-BA1F-C715334180C5}">
      <dgm:prSet/>
      <dgm:spPr/>
      <dgm:t>
        <a:bodyPr/>
        <a:lstStyle/>
        <a:p>
          <a:endParaRPr lang="ru-RU"/>
        </a:p>
      </dgm:t>
    </dgm:pt>
    <dgm:pt modelId="{F850BD6C-3FE3-47C4-ADF9-CEF21D49B5DF}" type="sibTrans" cxnId="{7C060CB7-3BE8-42C0-BA1F-C715334180C5}">
      <dgm:prSet/>
      <dgm:spPr/>
      <dgm:t>
        <a:bodyPr/>
        <a:lstStyle/>
        <a:p>
          <a:endParaRPr lang="ru-RU"/>
        </a:p>
      </dgm:t>
    </dgm:pt>
    <dgm:pt modelId="{E7D0C696-A605-442A-8369-D57ED3D83E1A}">
      <dgm:prSet phldrT="[Текст]" custT="1"/>
      <dgm:spPr/>
      <dgm:t>
        <a:bodyPr/>
        <a:lstStyle/>
        <a:p>
          <a:r>
            <a: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экологические игры; квесты; экологические субботники; экскурсии; велопробег по пропаганде экологических знаний</a:t>
          </a:r>
          <a:endParaRPr lang="ru-RU" sz="1800" b="1" i="1" baseline="0" dirty="0">
            <a:latin typeface="Times New Roman" pitchFamily="18" charset="0"/>
            <a:cs typeface="Times New Roman" pitchFamily="18" charset="0"/>
          </a:endParaRPr>
        </a:p>
      </dgm:t>
    </dgm:pt>
    <dgm:pt modelId="{73A2A953-4762-4B5D-81C4-67B0A6D3E252}" type="parTrans" cxnId="{57658631-E172-4679-AC51-BA1C2EDB55E2}">
      <dgm:prSet/>
      <dgm:spPr/>
      <dgm:t>
        <a:bodyPr/>
        <a:lstStyle/>
        <a:p>
          <a:endParaRPr lang="ru-RU"/>
        </a:p>
      </dgm:t>
    </dgm:pt>
    <dgm:pt modelId="{09D6793E-5D2F-4A82-878D-2F69DCB5CE08}" type="sibTrans" cxnId="{57658631-E172-4679-AC51-BA1C2EDB55E2}">
      <dgm:prSet/>
      <dgm:spPr/>
      <dgm:t>
        <a:bodyPr/>
        <a:lstStyle/>
        <a:p>
          <a:endParaRPr lang="ru-RU"/>
        </a:p>
      </dgm:t>
    </dgm:pt>
    <dgm:pt modelId="{0C68A2FB-7D87-4462-9562-7FC233ABF0CC}">
      <dgm:prSet phldrT="[Текст]" custT="1"/>
      <dgm:spPr/>
      <dgm:t>
        <a:bodyPr/>
        <a:lstStyle/>
        <a:p>
          <a:r>
            <a: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Проведение исследовательских работ</a:t>
          </a:r>
          <a:r>
            <a:rPr lang="ru-RU" sz="2400" b="1" i="0" baseline="0" dirty="0">
              <a:latin typeface="Times New Roman" pitchFamily="18" charset="0"/>
              <a:cs typeface="Times New Roman" pitchFamily="18" charset="0"/>
            </a:rPr>
            <a:t> </a:t>
          </a:r>
        </a:p>
      </dgm:t>
    </dgm:pt>
    <dgm:pt modelId="{F3801C03-B1A3-4150-814D-22342419EC3E}" type="parTrans" cxnId="{96F51143-FDAD-42E0-88E9-2F1583A0D04C}">
      <dgm:prSet/>
      <dgm:spPr/>
      <dgm:t>
        <a:bodyPr/>
        <a:lstStyle/>
        <a:p>
          <a:endParaRPr lang="ru-RU"/>
        </a:p>
      </dgm:t>
    </dgm:pt>
    <dgm:pt modelId="{D7D2F132-B5C9-4069-A0A0-C1F292AE6A0C}" type="sibTrans" cxnId="{96F51143-FDAD-42E0-88E9-2F1583A0D04C}">
      <dgm:prSet/>
      <dgm:spPr/>
      <dgm:t>
        <a:bodyPr/>
        <a:lstStyle/>
        <a:p>
          <a:endParaRPr lang="ru-RU"/>
        </a:p>
      </dgm:t>
    </dgm:pt>
    <dgm:pt modelId="{8159E241-DDE9-4D8F-8DC0-A6A8E01778DB}">
      <dgm:prSet custT="1"/>
      <dgm:spPr/>
      <dgm:t>
        <a:bodyPr/>
        <a:lstStyle/>
        <a:p>
          <a:pPr>
            <a:buFont typeface="+mj-lt"/>
            <a:buNone/>
          </a:pPr>
          <a:r>
            <a:rPr lang="ru-RU" sz="2800" kern="100" baseline="0" dirty="0"/>
            <a:t>     </a:t>
          </a:r>
          <a:r>
            <a:rPr lang="ru-RU" sz="1800" kern="1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геоэкологические</a:t>
          </a:r>
          <a:r>
            <a:rPr lang="ru-RU" sz="1800" kern="1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исследования местности, изучение антропогенного воздействия на окружающую среду; </a:t>
          </a:r>
          <a:endParaRPr lang="ru-RU" sz="1800" b="1" i="1" kern="100" baseline="0" dirty="0">
            <a:latin typeface="Times New Roman" pitchFamily="18" charset="0"/>
            <a:cs typeface="Times New Roman" pitchFamily="18" charset="0"/>
          </a:endParaRPr>
        </a:p>
      </dgm:t>
    </dgm:pt>
    <dgm:pt modelId="{72E415CE-DD4D-4515-8FF9-E60598362B1F}" type="parTrans" cxnId="{B5725E27-99AF-4AD2-984C-D39AA78182B7}">
      <dgm:prSet/>
      <dgm:spPr/>
      <dgm:t>
        <a:bodyPr/>
        <a:lstStyle/>
        <a:p>
          <a:endParaRPr lang="ru-RU"/>
        </a:p>
      </dgm:t>
    </dgm:pt>
    <dgm:pt modelId="{A56D728D-7E1E-4DB5-9907-B02EADCA6908}" type="sibTrans" cxnId="{B5725E27-99AF-4AD2-984C-D39AA78182B7}">
      <dgm:prSet/>
      <dgm:spPr/>
      <dgm:t>
        <a:bodyPr/>
        <a:lstStyle/>
        <a:p>
          <a:endParaRPr lang="ru-RU"/>
        </a:p>
      </dgm:t>
    </dgm:pt>
    <dgm:pt modelId="{D66D6F54-8C83-4DC4-8341-6006B08566F0}">
      <dgm:prSet phldrT="[Текст]" custT="1"/>
      <dgm:spPr/>
      <dgm:t>
        <a:bodyPr/>
        <a:lstStyle/>
        <a:p>
          <a:r>
            <a: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Проведение экологического форума</a:t>
          </a:r>
          <a:endParaRPr lang="ru-RU" sz="2400" b="1" i="0" baseline="0" dirty="0">
            <a:latin typeface="Times New Roman" pitchFamily="18" charset="0"/>
            <a:cs typeface="Times New Roman" pitchFamily="18" charset="0"/>
          </a:endParaRPr>
        </a:p>
      </dgm:t>
    </dgm:pt>
    <dgm:pt modelId="{709D5AE9-3768-4836-9EE3-58E43382261A}" type="parTrans" cxnId="{FDEAE1A5-8AFD-4DC9-ADBB-24B2F3987F4F}">
      <dgm:prSet/>
      <dgm:spPr/>
      <dgm:t>
        <a:bodyPr/>
        <a:lstStyle/>
        <a:p>
          <a:endParaRPr lang="ru-RU"/>
        </a:p>
      </dgm:t>
    </dgm:pt>
    <dgm:pt modelId="{FAD11C1E-010B-4133-8763-451A4E396C7D}" type="sibTrans" cxnId="{FDEAE1A5-8AFD-4DC9-ADBB-24B2F3987F4F}">
      <dgm:prSet/>
      <dgm:spPr/>
      <dgm:t>
        <a:bodyPr/>
        <a:lstStyle/>
        <a:p>
          <a:endParaRPr lang="ru-RU"/>
        </a:p>
      </dgm:t>
    </dgm:pt>
    <dgm:pt modelId="{B6AC95A6-6F04-4860-9608-05962D45DE87}">
      <dgm:prSet phldrT="[Текст]" custT="1"/>
      <dgm:spPr/>
      <dgm:t>
        <a:bodyPr/>
        <a:lstStyle/>
        <a:p>
          <a:r>
            <a: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по итогам работы отряда волонтеров гимназии</a:t>
          </a:r>
          <a:endParaRPr lang="ru-RU" sz="1800" b="1" i="1" baseline="0" dirty="0">
            <a:latin typeface="Times New Roman" pitchFamily="18" charset="0"/>
            <a:cs typeface="Times New Roman" pitchFamily="18" charset="0"/>
          </a:endParaRPr>
        </a:p>
      </dgm:t>
    </dgm:pt>
    <dgm:pt modelId="{79B55C28-61AB-4904-83B3-32EAE3775997}" type="parTrans" cxnId="{EF1EF12E-917C-4EDE-9EA4-5847138A6B46}">
      <dgm:prSet/>
      <dgm:spPr/>
      <dgm:t>
        <a:bodyPr/>
        <a:lstStyle/>
        <a:p>
          <a:endParaRPr lang="ru-RU"/>
        </a:p>
      </dgm:t>
    </dgm:pt>
    <dgm:pt modelId="{E7B38F98-2179-4A9F-AACB-8B8E959A0B24}" type="sibTrans" cxnId="{EF1EF12E-917C-4EDE-9EA4-5847138A6B46}">
      <dgm:prSet/>
      <dgm:spPr/>
      <dgm:t>
        <a:bodyPr/>
        <a:lstStyle/>
        <a:p>
          <a:endParaRPr lang="ru-RU"/>
        </a:p>
      </dgm:t>
    </dgm:pt>
    <dgm:pt modelId="{B0C529D1-1DC2-44B0-A5D5-D4B117D69731}">
      <dgm:prSet phldrT="[Текст]" custT="1"/>
      <dgm:spPr/>
      <dgm:t>
        <a:bodyPr/>
        <a:lstStyle/>
        <a:p>
          <a:r>
            <a:rPr lang="ru-RU" sz="2400" b="1" i="0" baseline="0" dirty="0">
              <a:latin typeface="Times New Roman" pitchFamily="18" charset="0"/>
              <a:cs typeface="Times New Roman" pitchFamily="18" charset="0"/>
            </a:rPr>
            <a:t>Подведение итогов работы</a:t>
          </a:r>
        </a:p>
      </dgm:t>
    </dgm:pt>
    <dgm:pt modelId="{94BC462B-6FA6-4FCA-8BF4-A92F31C6892E}" type="parTrans" cxnId="{8C7BFCDC-3615-4237-BE4E-7D85C4FE5802}">
      <dgm:prSet/>
      <dgm:spPr/>
      <dgm:t>
        <a:bodyPr/>
        <a:lstStyle/>
        <a:p>
          <a:endParaRPr lang="ru-RU"/>
        </a:p>
      </dgm:t>
    </dgm:pt>
    <dgm:pt modelId="{7901D63B-5341-44AE-9EBE-CDBEBBF6AFDD}" type="sibTrans" cxnId="{8C7BFCDC-3615-4237-BE4E-7D85C4FE5802}">
      <dgm:prSet/>
      <dgm:spPr/>
      <dgm:t>
        <a:bodyPr/>
        <a:lstStyle/>
        <a:p>
          <a:endParaRPr lang="ru-RU"/>
        </a:p>
      </dgm:t>
    </dgm:pt>
    <dgm:pt modelId="{19E3F6E5-A71E-4BE6-8B0A-CB17E29B34E5}">
      <dgm:prSet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Публикация буклетов, методических изданий по итогам проекта  (тиражом 350 экземпляров) </a:t>
          </a:r>
          <a:endParaRPr lang="ru-RU" sz="1800" b="1" i="1" baseline="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DCCDAB54-777B-4170-9F24-5F4A2346748D}" type="parTrans" cxnId="{1B77A579-40B4-4EF5-8FC4-FEF617D07E68}">
      <dgm:prSet/>
      <dgm:spPr/>
      <dgm:t>
        <a:bodyPr/>
        <a:lstStyle/>
        <a:p>
          <a:endParaRPr lang="ru-RU"/>
        </a:p>
      </dgm:t>
    </dgm:pt>
    <dgm:pt modelId="{BD264157-034A-4090-A49D-183E09845C1D}" type="sibTrans" cxnId="{1B77A579-40B4-4EF5-8FC4-FEF617D07E68}">
      <dgm:prSet/>
      <dgm:spPr/>
      <dgm:t>
        <a:bodyPr/>
        <a:lstStyle/>
        <a:p>
          <a:endParaRPr lang="ru-RU"/>
        </a:p>
      </dgm:t>
    </dgm:pt>
    <dgm:pt modelId="{A0779982-B861-4CAD-88B1-150B30CA4153}" type="pres">
      <dgm:prSet presAssocID="{EEAFC310-335A-4A45-A607-2056F68EFA4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D0C3608-EB50-4899-828D-B3FBE7E82B86}" type="pres">
      <dgm:prSet presAssocID="{A3BB72DC-1F36-4922-8C18-39D35CD5E44C}" presName="linNode" presStyleCnt="0"/>
      <dgm:spPr/>
    </dgm:pt>
    <dgm:pt modelId="{1D0E0F74-D6D2-4B81-9ECE-BC3D5655118A}" type="pres">
      <dgm:prSet presAssocID="{A3BB72DC-1F36-4922-8C18-39D35CD5E44C}" presName="parentShp" presStyleLbl="node1" presStyleIdx="0" presStyleCnt="4" custScaleX="194835" custScaleY="147259" custLinFactNeighborX="-82" custLinFactNeighborY="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FBDAC-1735-495D-91B9-7A97E87A8623}" type="pres">
      <dgm:prSet presAssocID="{A3BB72DC-1F36-4922-8C18-39D35CD5E44C}" presName="childShp" presStyleLbl="bgAccFollowNode1" presStyleIdx="0" presStyleCnt="4" custScaleX="141084" custScaleY="179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D8CE17-4992-46B9-B111-0820A0B73AD5}" type="pres">
      <dgm:prSet presAssocID="{F850BD6C-3FE3-47C4-ADF9-CEF21D49B5DF}" presName="spacing" presStyleCnt="0"/>
      <dgm:spPr/>
    </dgm:pt>
    <dgm:pt modelId="{7CB990ED-1980-437C-AB6A-5BD627380581}" type="pres">
      <dgm:prSet presAssocID="{0C68A2FB-7D87-4462-9562-7FC233ABF0CC}" presName="linNode" presStyleCnt="0"/>
      <dgm:spPr/>
    </dgm:pt>
    <dgm:pt modelId="{3A87DA37-1C53-481B-82F8-4A5D771A3C30}" type="pres">
      <dgm:prSet presAssocID="{0C68A2FB-7D87-4462-9562-7FC233ABF0CC}" presName="parentShp" presStyleLbl="node1" presStyleIdx="1" presStyleCnt="4" custScaleX="225383" custScaleY="141903" custLinFactNeighborX="0" custLinFactNeighborY="-15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DB1D9A-47D2-49BA-A4DC-E75F67FE41EF}" type="pres">
      <dgm:prSet presAssocID="{0C68A2FB-7D87-4462-9562-7FC233ABF0CC}" presName="childShp" presStyleLbl="bgAccFollowNode1" presStyleIdx="1" presStyleCnt="4" custScaleX="160047" custScaleY="151312" custLinFactNeighborX="276" custLinFactNeighborY="-19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3F440-9751-4F41-BCC4-2C3BC9AB3AC2}" type="pres">
      <dgm:prSet presAssocID="{D7D2F132-B5C9-4069-A0A0-C1F292AE6A0C}" presName="spacing" presStyleCnt="0"/>
      <dgm:spPr/>
    </dgm:pt>
    <dgm:pt modelId="{4833026B-25AB-4BC4-9951-BF9130344C5F}" type="pres">
      <dgm:prSet presAssocID="{D66D6F54-8C83-4DC4-8341-6006B08566F0}" presName="linNode" presStyleCnt="0"/>
      <dgm:spPr/>
    </dgm:pt>
    <dgm:pt modelId="{A6F9F084-9FF2-43C4-A234-0A1B970CB6FF}" type="pres">
      <dgm:prSet presAssocID="{D66D6F54-8C83-4DC4-8341-6006B08566F0}" presName="parentShp" presStyleLbl="node1" presStyleIdx="2" presStyleCnt="4" custScaleX="236550" custScaleY="152364" custLinFactNeighborX="-108" custLinFactNeighborY="-145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584770-44CC-4582-9480-DA47427DE60A}" type="pres">
      <dgm:prSet presAssocID="{D66D6F54-8C83-4DC4-8341-6006B08566F0}" presName="childShp" presStyleLbl="bgAccFollowNode1" presStyleIdx="2" presStyleCnt="4" custScaleX="162507" custScaleY="143128" custLinFactNeighborX="1371" custLinFactNeighborY="-310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653746-D474-4C40-822C-0E09F313EF10}" type="pres">
      <dgm:prSet presAssocID="{FAD11C1E-010B-4133-8763-451A4E396C7D}" presName="spacing" presStyleCnt="0"/>
      <dgm:spPr/>
    </dgm:pt>
    <dgm:pt modelId="{4F001960-FF02-48C1-AE8A-5E888D906AAB}" type="pres">
      <dgm:prSet presAssocID="{B0C529D1-1DC2-44B0-A5D5-D4B117D69731}" presName="linNode" presStyleCnt="0"/>
      <dgm:spPr/>
    </dgm:pt>
    <dgm:pt modelId="{F55F0D7A-F572-47F9-B23A-32654EE913A1}" type="pres">
      <dgm:prSet presAssocID="{B0C529D1-1DC2-44B0-A5D5-D4B117D69731}" presName="parentShp" presStyleLbl="node1" presStyleIdx="3" presStyleCnt="4" custScaleX="224025" custScaleY="146475" custLinFactNeighborX="-102" custLinFactNeighborY="-10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E2B67E-B372-4460-9C34-FFB0027413CF}" type="pres">
      <dgm:prSet presAssocID="{B0C529D1-1DC2-44B0-A5D5-D4B117D69731}" presName="childShp" presStyleLbl="bgAccFollowNode1" presStyleIdx="3" presStyleCnt="4" custScaleX="149146" custScaleY="135477" custLinFactNeighborX="808" custLinFactNeighborY="-28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E2910D-0CFA-470F-A568-6EEBF7A9B8D8}" type="presOf" srcId="{8159E241-DDE9-4D8F-8DC0-A6A8E01778DB}" destId="{31DB1D9A-47D2-49BA-A4DC-E75F67FE41EF}" srcOrd="0" destOrd="0" presId="urn:microsoft.com/office/officeart/2005/8/layout/vList6"/>
    <dgm:cxn modelId="{6C0B1456-E5CB-438F-A25F-F4EF945D0249}" type="presOf" srcId="{E7D0C696-A605-442A-8369-D57ED3D83E1A}" destId="{4B2FBDAC-1735-495D-91B9-7A97E87A8623}" srcOrd="0" destOrd="0" presId="urn:microsoft.com/office/officeart/2005/8/layout/vList6"/>
    <dgm:cxn modelId="{FDEAE1A5-8AFD-4DC9-ADBB-24B2F3987F4F}" srcId="{EEAFC310-335A-4A45-A607-2056F68EFA4B}" destId="{D66D6F54-8C83-4DC4-8341-6006B08566F0}" srcOrd="2" destOrd="0" parTransId="{709D5AE9-3768-4836-9EE3-58E43382261A}" sibTransId="{FAD11C1E-010B-4133-8763-451A4E396C7D}"/>
    <dgm:cxn modelId="{57658631-E172-4679-AC51-BA1C2EDB55E2}" srcId="{A3BB72DC-1F36-4922-8C18-39D35CD5E44C}" destId="{E7D0C696-A605-442A-8369-D57ED3D83E1A}" srcOrd="0" destOrd="0" parTransId="{73A2A953-4762-4B5D-81C4-67B0A6D3E252}" sibTransId="{09D6793E-5D2F-4A82-878D-2F69DCB5CE08}"/>
    <dgm:cxn modelId="{EF1EF12E-917C-4EDE-9EA4-5847138A6B46}" srcId="{D66D6F54-8C83-4DC4-8341-6006B08566F0}" destId="{B6AC95A6-6F04-4860-9608-05962D45DE87}" srcOrd="0" destOrd="0" parTransId="{79B55C28-61AB-4904-83B3-32EAE3775997}" sibTransId="{E7B38F98-2179-4A9F-AACB-8B8E959A0B24}"/>
    <dgm:cxn modelId="{7C060CB7-3BE8-42C0-BA1F-C715334180C5}" srcId="{EEAFC310-335A-4A45-A607-2056F68EFA4B}" destId="{A3BB72DC-1F36-4922-8C18-39D35CD5E44C}" srcOrd="0" destOrd="0" parTransId="{AABD72A2-DA22-4E07-B5AE-FFEBB1C1B9A8}" sibTransId="{F850BD6C-3FE3-47C4-ADF9-CEF21D49B5DF}"/>
    <dgm:cxn modelId="{1B77A579-40B4-4EF5-8FC4-FEF617D07E68}" srcId="{B0C529D1-1DC2-44B0-A5D5-D4B117D69731}" destId="{19E3F6E5-A71E-4BE6-8B0A-CB17E29B34E5}" srcOrd="0" destOrd="0" parTransId="{DCCDAB54-777B-4170-9F24-5F4A2346748D}" sibTransId="{BD264157-034A-4090-A49D-183E09845C1D}"/>
    <dgm:cxn modelId="{5EFCB97B-61BE-4790-B132-E5DEF7ED31B7}" type="presOf" srcId="{B6AC95A6-6F04-4860-9608-05962D45DE87}" destId="{1B584770-44CC-4582-9480-DA47427DE60A}" srcOrd="0" destOrd="0" presId="urn:microsoft.com/office/officeart/2005/8/layout/vList6"/>
    <dgm:cxn modelId="{7603E00D-DE28-4C1E-923E-4C209B49E43D}" type="presOf" srcId="{0C68A2FB-7D87-4462-9562-7FC233ABF0CC}" destId="{3A87DA37-1C53-481B-82F8-4A5D771A3C30}" srcOrd="0" destOrd="0" presId="urn:microsoft.com/office/officeart/2005/8/layout/vList6"/>
    <dgm:cxn modelId="{FC6F6978-54C0-4001-9778-C71B5F1CBF86}" type="presOf" srcId="{A3BB72DC-1F36-4922-8C18-39D35CD5E44C}" destId="{1D0E0F74-D6D2-4B81-9ECE-BC3D5655118A}" srcOrd="0" destOrd="0" presId="urn:microsoft.com/office/officeart/2005/8/layout/vList6"/>
    <dgm:cxn modelId="{B5725E27-99AF-4AD2-984C-D39AA78182B7}" srcId="{0C68A2FB-7D87-4462-9562-7FC233ABF0CC}" destId="{8159E241-DDE9-4D8F-8DC0-A6A8E01778DB}" srcOrd="0" destOrd="0" parTransId="{72E415CE-DD4D-4515-8FF9-E60598362B1F}" sibTransId="{A56D728D-7E1E-4DB5-9907-B02EADCA6908}"/>
    <dgm:cxn modelId="{A0593E7E-A4B0-46D7-BFB6-5990D8420AD3}" type="presOf" srcId="{EEAFC310-335A-4A45-A607-2056F68EFA4B}" destId="{A0779982-B861-4CAD-88B1-150B30CA4153}" srcOrd="0" destOrd="0" presId="urn:microsoft.com/office/officeart/2005/8/layout/vList6"/>
    <dgm:cxn modelId="{96F51143-FDAD-42E0-88E9-2F1583A0D04C}" srcId="{EEAFC310-335A-4A45-A607-2056F68EFA4B}" destId="{0C68A2FB-7D87-4462-9562-7FC233ABF0CC}" srcOrd="1" destOrd="0" parTransId="{F3801C03-B1A3-4150-814D-22342419EC3E}" sibTransId="{D7D2F132-B5C9-4069-A0A0-C1F292AE6A0C}"/>
    <dgm:cxn modelId="{B8582FD6-C45B-46F3-B3B3-2CAB53A3649D}" type="presOf" srcId="{19E3F6E5-A71E-4BE6-8B0A-CB17E29B34E5}" destId="{D3E2B67E-B372-4460-9C34-FFB0027413CF}" srcOrd="0" destOrd="0" presId="urn:microsoft.com/office/officeart/2005/8/layout/vList6"/>
    <dgm:cxn modelId="{C7C2B07F-222E-4187-BF56-C673475904E3}" type="presOf" srcId="{B0C529D1-1DC2-44B0-A5D5-D4B117D69731}" destId="{F55F0D7A-F572-47F9-B23A-32654EE913A1}" srcOrd="0" destOrd="0" presId="urn:microsoft.com/office/officeart/2005/8/layout/vList6"/>
    <dgm:cxn modelId="{8C7BFCDC-3615-4237-BE4E-7D85C4FE5802}" srcId="{EEAFC310-335A-4A45-A607-2056F68EFA4B}" destId="{B0C529D1-1DC2-44B0-A5D5-D4B117D69731}" srcOrd="3" destOrd="0" parTransId="{94BC462B-6FA6-4FCA-8BF4-A92F31C6892E}" sibTransId="{7901D63B-5341-44AE-9EBE-CDBEBBF6AFDD}"/>
    <dgm:cxn modelId="{62414D71-92A9-4BC6-ADAA-1DAF41479B0A}" type="presOf" srcId="{D66D6F54-8C83-4DC4-8341-6006B08566F0}" destId="{A6F9F084-9FF2-43C4-A234-0A1B970CB6FF}" srcOrd="0" destOrd="0" presId="urn:microsoft.com/office/officeart/2005/8/layout/vList6"/>
    <dgm:cxn modelId="{CF39C6BE-0792-4D1F-9A97-4FF7014E9A11}" type="presParOf" srcId="{A0779982-B861-4CAD-88B1-150B30CA4153}" destId="{6D0C3608-EB50-4899-828D-B3FBE7E82B86}" srcOrd="0" destOrd="0" presId="urn:microsoft.com/office/officeart/2005/8/layout/vList6"/>
    <dgm:cxn modelId="{73CFC606-177B-4A38-B45A-5882B44EDB0B}" type="presParOf" srcId="{6D0C3608-EB50-4899-828D-B3FBE7E82B86}" destId="{1D0E0F74-D6D2-4B81-9ECE-BC3D5655118A}" srcOrd="0" destOrd="0" presId="urn:microsoft.com/office/officeart/2005/8/layout/vList6"/>
    <dgm:cxn modelId="{2E430634-0A93-48A5-A9A5-A65314416330}" type="presParOf" srcId="{6D0C3608-EB50-4899-828D-B3FBE7E82B86}" destId="{4B2FBDAC-1735-495D-91B9-7A97E87A8623}" srcOrd="1" destOrd="0" presId="urn:microsoft.com/office/officeart/2005/8/layout/vList6"/>
    <dgm:cxn modelId="{8CD6069F-2753-4804-AD55-5CAF82E3AA2C}" type="presParOf" srcId="{A0779982-B861-4CAD-88B1-150B30CA4153}" destId="{0AD8CE17-4992-46B9-B111-0820A0B73AD5}" srcOrd="1" destOrd="0" presId="urn:microsoft.com/office/officeart/2005/8/layout/vList6"/>
    <dgm:cxn modelId="{B3E3B5CB-546E-42D5-8E6D-8DBEC5EEC4B2}" type="presParOf" srcId="{A0779982-B861-4CAD-88B1-150B30CA4153}" destId="{7CB990ED-1980-437C-AB6A-5BD627380581}" srcOrd="2" destOrd="0" presId="urn:microsoft.com/office/officeart/2005/8/layout/vList6"/>
    <dgm:cxn modelId="{0312034F-F592-4B1F-9ECE-71B6111F8619}" type="presParOf" srcId="{7CB990ED-1980-437C-AB6A-5BD627380581}" destId="{3A87DA37-1C53-481B-82F8-4A5D771A3C30}" srcOrd="0" destOrd="0" presId="urn:microsoft.com/office/officeart/2005/8/layout/vList6"/>
    <dgm:cxn modelId="{38AD6043-615E-40DB-A100-0594D988DBFF}" type="presParOf" srcId="{7CB990ED-1980-437C-AB6A-5BD627380581}" destId="{31DB1D9A-47D2-49BA-A4DC-E75F67FE41EF}" srcOrd="1" destOrd="0" presId="urn:microsoft.com/office/officeart/2005/8/layout/vList6"/>
    <dgm:cxn modelId="{0A479D33-A68C-4669-81F9-FEEF6144A55E}" type="presParOf" srcId="{A0779982-B861-4CAD-88B1-150B30CA4153}" destId="{C953F440-9751-4F41-BCC4-2C3BC9AB3AC2}" srcOrd="3" destOrd="0" presId="urn:microsoft.com/office/officeart/2005/8/layout/vList6"/>
    <dgm:cxn modelId="{0E188A69-F6BA-4875-9B6E-9837E1234D98}" type="presParOf" srcId="{A0779982-B861-4CAD-88B1-150B30CA4153}" destId="{4833026B-25AB-4BC4-9951-BF9130344C5F}" srcOrd="4" destOrd="0" presId="urn:microsoft.com/office/officeart/2005/8/layout/vList6"/>
    <dgm:cxn modelId="{7C5A8380-A771-493D-9DA0-FC3BF5702C48}" type="presParOf" srcId="{4833026B-25AB-4BC4-9951-BF9130344C5F}" destId="{A6F9F084-9FF2-43C4-A234-0A1B970CB6FF}" srcOrd="0" destOrd="0" presId="urn:microsoft.com/office/officeart/2005/8/layout/vList6"/>
    <dgm:cxn modelId="{EC4BD022-616B-4229-804A-9A3C7D5E58F7}" type="presParOf" srcId="{4833026B-25AB-4BC4-9951-BF9130344C5F}" destId="{1B584770-44CC-4582-9480-DA47427DE60A}" srcOrd="1" destOrd="0" presId="urn:microsoft.com/office/officeart/2005/8/layout/vList6"/>
    <dgm:cxn modelId="{EC7DFF9F-16CC-4399-B657-B13125480E44}" type="presParOf" srcId="{A0779982-B861-4CAD-88B1-150B30CA4153}" destId="{96653746-D474-4C40-822C-0E09F313EF10}" srcOrd="5" destOrd="0" presId="urn:microsoft.com/office/officeart/2005/8/layout/vList6"/>
    <dgm:cxn modelId="{5D43FBD3-EDF6-4AF7-8510-AD0A67CD6758}" type="presParOf" srcId="{A0779982-B861-4CAD-88B1-150B30CA4153}" destId="{4F001960-FF02-48C1-AE8A-5E888D906AAB}" srcOrd="6" destOrd="0" presId="urn:microsoft.com/office/officeart/2005/8/layout/vList6"/>
    <dgm:cxn modelId="{B3D61475-27B6-46B7-8227-CA809250E2A2}" type="presParOf" srcId="{4F001960-FF02-48C1-AE8A-5E888D906AAB}" destId="{F55F0D7A-F572-47F9-B23A-32654EE913A1}" srcOrd="0" destOrd="0" presId="urn:microsoft.com/office/officeart/2005/8/layout/vList6"/>
    <dgm:cxn modelId="{254852D0-6520-4513-9D99-0C1CF05132C8}" type="presParOf" srcId="{4F001960-FF02-48C1-AE8A-5E888D906AAB}" destId="{D3E2B67E-B372-4460-9C34-FFB0027413C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0AA028-B711-48F2-8A19-068EAE9966C1}" type="doc">
      <dgm:prSet loTypeId="urn:microsoft.com/office/officeart/2005/8/layout/pyramid2" loCatId="pyramid" qsTypeId="urn:microsoft.com/office/officeart/2005/8/quickstyle/3d2" qsCatId="3D" csTypeId="urn:microsoft.com/office/officeart/2005/8/colors/colorful5" csCatId="colorful" phldr="1"/>
      <dgm:spPr/>
    </dgm:pt>
    <dgm:pt modelId="{AE95879C-5B60-4075-9808-DD22F28771AC}">
      <dgm:prSet phldrT="[Текст]"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baseline="0" dirty="0">
              <a:latin typeface="Times New Roman" pitchFamily="18" charset="0"/>
              <a:cs typeface="Times New Roman" pitchFamily="18" charset="0"/>
            </a:rPr>
            <a:t>3.</a:t>
          </a:r>
          <a:r>
            <a:rPr lang="ru-RU" sz="2800" b="1" baseline="0" dirty="0">
              <a:latin typeface="Times New Roman" pitchFamily="18" charset="0"/>
              <a:cs typeface="Times New Roman" pitchFamily="18" charset="0"/>
            </a:rPr>
            <a:t> ЗАКЛЮЧИТЕЛЬНЫЙ ЭТАП 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(июнь - август 2024 года)</a:t>
          </a:r>
        </a:p>
        <a:p>
          <a:pPr algn="l"/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C6B4E2F7-D16C-40D5-90A2-F15DF9C1A3FD}" type="parTrans" cxnId="{A262A32C-A4C8-4995-B354-C2E31F65450B}">
      <dgm:prSet/>
      <dgm:spPr/>
      <dgm:t>
        <a:bodyPr/>
        <a:lstStyle/>
        <a:p>
          <a:endParaRPr lang="ru-RU"/>
        </a:p>
      </dgm:t>
    </dgm:pt>
    <dgm:pt modelId="{DD2CAB21-90E1-47FA-B1AE-F362C07C18FC}" type="sibTrans" cxnId="{A262A32C-A4C8-4995-B354-C2E31F65450B}">
      <dgm:prSet/>
      <dgm:spPr/>
      <dgm:t>
        <a:bodyPr/>
        <a:lstStyle/>
        <a:p>
          <a:endParaRPr lang="ru-RU"/>
        </a:p>
      </dgm:t>
    </dgm:pt>
    <dgm:pt modelId="{5D004A1C-026C-4906-A14F-8B6213F731D6}">
      <dgm:prSet phldrT="[Текст]"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>
              <a:latin typeface="Times New Roman" pitchFamily="18" charset="0"/>
              <a:cs typeface="Times New Roman" pitchFamily="18" charset="0"/>
            </a:rPr>
            <a:t>1. </a:t>
          </a:r>
          <a:r>
            <a:rPr lang="ru-RU" sz="3000" b="1" baseline="0" dirty="0">
              <a:latin typeface="Times New Roman" pitchFamily="18" charset="0"/>
              <a:cs typeface="Times New Roman" pitchFamily="18" charset="0"/>
            </a:rPr>
            <a:t>ПОДГОТОВИТЕЛЬНЫЙ ЭТАП </a:t>
          </a:r>
          <a:r>
            <a:rPr lang="ru-RU" sz="3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dirty="0">
              <a:latin typeface="Times New Roman" pitchFamily="18" charset="0"/>
              <a:cs typeface="Times New Roman" pitchFamily="18" charset="0"/>
            </a:rPr>
            <a:t>(ноябрь- декабрь 2023 года)</a:t>
          </a:r>
          <a:r>
            <a:rPr lang="ru-RU" sz="3200" dirty="0">
              <a:latin typeface="Times New Roman" pitchFamily="18" charset="0"/>
              <a:cs typeface="Times New Roman" pitchFamily="18" charset="0"/>
            </a:rPr>
            <a:t>  </a:t>
          </a:r>
        </a:p>
      </dgm:t>
    </dgm:pt>
    <dgm:pt modelId="{663F740C-A3C7-49D3-93CB-9565FFECA329}" type="parTrans" cxnId="{9D1DF7DB-B296-43A7-94E4-246C9E10C0F6}">
      <dgm:prSet/>
      <dgm:spPr/>
      <dgm:t>
        <a:bodyPr/>
        <a:lstStyle/>
        <a:p>
          <a:endParaRPr lang="ru-RU"/>
        </a:p>
      </dgm:t>
    </dgm:pt>
    <dgm:pt modelId="{24B95766-04AC-4572-90C1-14EEE5C75A3D}" type="sibTrans" cxnId="{9D1DF7DB-B296-43A7-94E4-246C9E10C0F6}">
      <dgm:prSet/>
      <dgm:spPr/>
      <dgm:t>
        <a:bodyPr/>
        <a:lstStyle/>
        <a:p>
          <a:endParaRPr lang="ru-RU"/>
        </a:p>
      </dgm:t>
    </dgm:pt>
    <dgm:pt modelId="{D5880A7C-02A0-45DC-B89B-2BF00B06A5AC}">
      <dgm:prSet phldrT="[Текст]" custT="1"/>
      <dgm:spPr/>
      <dgm:t>
        <a:bodyPr/>
        <a:lstStyle/>
        <a:p>
          <a:pPr algn="l"/>
          <a:r>
            <a:rPr lang="ru-RU" sz="2400" baseline="0" dirty="0">
              <a:latin typeface="Times New Roman" pitchFamily="18" charset="0"/>
              <a:cs typeface="Times New Roman" pitchFamily="18" charset="0"/>
            </a:rPr>
            <a:t>2. </a:t>
          </a:r>
          <a:r>
            <a:rPr lang="ru-RU" sz="3000" b="1" baseline="0" dirty="0">
              <a:latin typeface="Times New Roman" pitchFamily="18" charset="0"/>
              <a:cs typeface="Times New Roman" pitchFamily="18" charset="0"/>
            </a:rPr>
            <a:t>ОСНОВНОЙ ЭТАП </a:t>
          </a:r>
        </a:p>
        <a:p>
          <a:pPr algn="l"/>
          <a:r>
            <a:rPr lang="ru-RU" sz="3000" b="1" baseline="0" dirty="0">
              <a:latin typeface="Times New Roman" pitchFamily="18" charset="0"/>
              <a:cs typeface="Times New Roman" pitchFamily="18" charset="0"/>
            </a:rPr>
            <a:t>    </a:t>
          </a:r>
          <a:r>
            <a:rPr lang="ru-RU" sz="2400" b="0" dirty="0">
              <a:latin typeface="Times New Roman" pitchFamily="18" charset="0"/>
              <a:cs typeface="Times New Roman" pitchFamily="18" charset="0"/>
            </a:rPr>
            <a:t>(январь- май 2024 года) </a:t>
          </a:r>
        </a:p>
      </dgm:t>
    </dgm:pt>
    <dgm:pt modelId="{C91FDDF7-D860-477E-855C-C4BB51FAEA4A}" type="parTrans" cxnId="{DB773FAB-3D4B-4820-B1A7-49B1114ED372}">
      <dgm:prSet/>
      <dgm:spPr/>
      <dgm:t>
        <a:bodyPr/>
        <a:lstStyle/>
        <a:p>
          <a:endParaRPr lang="ru-RU"/>
        </a:p>
      </dgm:t>
    </dgm:pt>
    <dgm:pt modelId="{B9084831-CF28-46DD-98F6-783F927F585D}" type="sibTrans" cxnId="{DB773FAB-3D4B-4820-B1A7-49B1114ED372}">
      <dgm:prSet/>
      <dgm:spPr/>
      <dgm:t>
        <a:bodyPr/>
        <a:lstStyle/>
        <a:p>
          <a:endParaRPr lang="ru-RU"/>
        </a:p>
      </dgm:t>
    </dgm:pt>
    <dgm:pt modelId="{50013674-FC1F-4B8B-A685-7911AE8F7299}" type="pres">
      <dgm:prSet presAssocID="{D80AA028-B711-48F2-8A19-068EAE9966C1}" presName="compositeShape" presStyleCnt="0">
        <dgm:presLayoutVars>
          <dgm:dir/>
          <dgm:resizeHandles/>
        </dgm:presLayoutVars>
      </dgm:prSet>
      <dgm:spPr/>
    </dgm:pt>
    <dgm:pt modelId="{1D6C784A-090D-4A54-830C-8C44D108E55A}" type="pres">
      <dgm:prSet presAssocID="{D80AA028-B711-48F2-8A19-068EAE9966C1}" presName="pyramid" presStyleLbl="node1" presStyleIdx="0" presStyleCnt="1" custScaleX="81938" custLinFactNeighborX="12846" custLinFactNeighborY="-14"/>
      <dgm:spPr/>
    </dgm:pt>
    <dgm:pt modelId="{1EC536AC-692A-4795-82F7-04EABBB0D80E}" type="pres">
      <dgm:prSet presAssocID="{D80AA028-B711-48F2-8A19-068EAE9966C1}" presName="theList" presStyleCnt="0"/>
      <dgm:spPr/>
    </dgm:pt>
    <dgm:pt modelId="{A7618066-EFA8-474D-B550-96204D15F9CE}" type="pres">
      <dgm:prSet presAssocID="{AE95879C-5B60-4075-9808-DD22F28771AC}" presName="aNode" presStyleLbl="fgAcc1" presStyleIdx="0" presStyleCnt="3" custScaleX="183350" custScaleY="417550" custLinFactY="840809" custLinFactNeighborX="35675" custLinFactNeighborY="9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1DBDAE-82F2-46E7-A1EB-97DA30A48112}" type="pres">
      <dgm:prSet presAssocID="{AE95879C-5B60-4075-9808-DD22F28771AC}" presName="aSpace" presStyleCnt="0"/>
      <dgm:spPr/>
    </dgm:pt>
    <dgm:pt modelId="{E8293C21-50A1-49EB-B407-9FC3EA74DA77}" type="pres">
      <dgm:prSet presAssocID="{5D004A1C-026C-4906-A14F-8B6213F731D6}" presName="aNode" presStyleLbl="fgAcc1" presStyleIdx="1" presStyleCnt="3" custScaleX="184369" custScaleY="391727" custLinFactY="-349541" custLinFactNeighborX="38500" custLinFactNeighborY="-4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C3CA8B-63CA-49E9-A883-9A48FA4D0BA5}" type="pres">
      <dgm:prSet presAssocID="{5D004A1C-026C-4906-A14F-8B6213F731D6}" presName="aSpace" presStyleCnt="0"/>
      <dgm:spPr/>
    </dgm:pt>
    <dgm:pt modelId="{CDA16ECF-AA5A-4427-8220-CF0BFBFFFA7D}" type="pres">
      <dgm:prSet presAssocID="{D5880A7C-02A0-45DC-B89B-2BF00B06A5AC}" presName="aNode" presStyleLbl="fgAcc1" presStyleIdx="2" presStyleCnt="3" custScaleX="185734" custScaleY="378485" custLinFactY="-300000" custLinFactNeighborX="36613" custLinFactNeighborY="-3389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5E7502-408A-439B-8126-2E1EB2C42E0E}" type="pres">
      <dgm:prSet presAssocID="{D5880A7C-02A0-45DC-B89B-2BF00B06A5AC}" presName="aSpace" presStyleCnt="0"/>
      <dgm:spPr/>
    </dgm:pt>
  </dgm:ptLst>
  <dgm:cxnLst>
    <dgm:cxn modelId="{9D1DF7DB-B296-43A7-94E4-246C9E10C0F6}" srcId="{D80AA028-B711-48F2-8A19-068EAE9966C1}" destId="{5D004A1C-026C-4906-A14F-8B6213F731D6}" srcOrd="1" destOrd="0" parTransId="{663F740C-A3C7-49D3-93CB-9565FFECA329}" sibTransId="{24B95766-04AC-4572-90C1-14EEE5C75A3D}"/>
    <dgm:cxn modelId="{07FAC92E-A12E-4740-84E8-AB75004E85C0}" type="presOf" srcId="{D5880A7C-02A0-45DC-B89B-2BF00B06A5AC}" destId="{CDA16ECF-AA5A-4427-8220-CF0BFBFFFA7D}" srcOrd="0" destOrd="0" presId="urn:microsoft.com/office/officeart/2005/8/layout/pyramid2"/>
    <dgm:cxn modelId="{A262A32C-A4C8-4995-B354-C2E31F65450B}" srcId="{D80AA028-B711-48F2-8A19-068EAE9966C1}" destId="{AE95879C-5B60-4075-9808-DD22F28771AC}" srcOrd="0" destOrd="0" parTransId="{C6B4E2F7-D16C-40D5-90A2-F15DF9C1A3FD}" sibTransId="{DD2CAB21-90E1-47FA-B1AE-F362C07C18FC}"/>
    <dgm:cxn modelId="{DB773FAB-3D4B-4820-B1A7-49B1114ED372}" srcId="{D80AA028-B711-48F2-8A19-068EAE9966C1}" destId="{D5880A7C-02A0-45DC-B89B-2BF00B06A5AC}" srcOrd="2" destOrd="0" parTransId="{C91FDDF7-D860-477E-855C-C4BB51FAEA4A}" sibTransId="{B9084831-CF28-46DD-98F6-783F927F585D}"/>
    <dgm:cxn modelId="{CFA45E33-DFE5-4BBA-B7C2-EA90FAB91AE2}" type="presOf" srcId="{5D004A1C-026C-4906-A14F-8B6213F731D6}" destId="{E8293C21-50A1-49EB-B407-9FC3EA74DA77}" srcOrd="0" destOrd="0" presId="urn:microsoft.com/office/officeart/2005/8/layout/pyramid2"/>
    <dgm:cxn modelId="{F4F3D517-A38E-4427-8D2D-E21CFE4E91D2}" type="presOf" srcId="{D80AA028-B711-48F2-8A19-068EAE9966C1}" destId="{50013674-FC1F-4B8B-A685-7911AE8F7299}" srcOrd="0" destOrd="0" presId="urn:microsoft.com/office/officeart/2005/8/layout/pyramid2"/>
    <dgm:cxn modelId="{B3ADA966-5F65-4696-8C18-A2AC76E0B48E}" type="presOf" srcId="{AE95879C-5B60-4075-9808-DD22F28771AC}" destId="{A7618066-EFA8-474D-B550-96204D15F9CE}" srcOrd="0" destOrd="0" presId="urn:microsoft.com/office/officeart/2005/8/layout/pyramid2"/>
    <dgm:cxn modelId="{A28560E7-9AB9-4B7C-83E0-860BA367D2C3}" type="presParOf" srcId="{50013674-FC1F-4B8B-A685-7911AE8F7299}" destId="{1D6C784A-090D-4A54-830C-8C44D108E55A}" srcOrd="0" destOrd="0" presId="urn:microsoft.com/office/officeart/2005/8/layout/pyramid2"/>
    <dgm:cxn modelId="{376AA7FB-65FE-4A1A-A1B0-77CA6A650F31}" type="presParOf" srcId="{50013674-FC1F-4B8B-A685-7911AE8F7299}" destId="{1EC536AC-692A-4795-82F7-04EABBB0D80E}" srcOrd="1" destOrd="0" presId="urn:microsoft.com/office/officeart/2005/8/layout/pyramid2"/>
    <dgm:cxn modelId="{F89A4B0A-DB0A-4CBF-8D96-800122B64155}" type="presParOf" srcId="{1EC536AC-692A-4795-82F7-04EABBB0D80E}" destId="{A7618066-EFA8-474D-B550-96204D15F9CE}" srcOrd="0" destOrd="0" presId="urn:microsoft.com/office/officeart/2005/8/layout/pyramid2"/>
    <dgm:cxn modelId="{740EB73A-765F-4D8F-879E-700FB702D8D6}" type="presParOf" srcId="{1EC536AC-692A-4795-82F7-04EABBB0D80E}" destId="{091DBDAE-82F2-46E7-A1EB-97DA30A48112}" srcOrd="1" destOrd="0" presId="urn:microsoft.com/office/officeart/2005/8/layout/pyramid2"/>
    <dgm:cxn modelId="{B40B1A17-B051-4916-9EC9-DB5BAADC1E20}" type="presParOf" srcId="{1EC536AC-692A-4795-82F7-04EABBB0D80E}" destId="{E8293C21-50A1-49EB-B407-9FC3EA74DA77}" srcOrd="2" destOrd="0" presId="urn:microsoft.com/office/officeart/2005/8/layout/pyramid2"/>
    <dgm:cxn modelId="{518B8F09-639E-4EE7-B953-FFF547C37FFF}" type="presParOf" srcId="{1EC536AC-692A-4795-82F7-04EABBB0D80E}" destId="{B9C3CA8B-63CA-49E9-A883-9A48FA4D0BA5}" srcOrd="3" destOrd="0" presId="urn:microsoft.com/office/officeart/2005/8/layout/pyramid2"/>
    <dgm:cxn modelId="{A69773C0-99C2-4A3D-B62E-8AD958B7D5DB}" type="presParOf" srcId="{1EC536AC-692A-4795-82F7-04EABBB0D80E}" destId="{CDA16ECF-AA5A-4427-8220-CF0BFBFFFA7D}" srcOrd="4" destOrd="0" presId="urn:microsoft.com/office/officeart/2005/8/layout/pyramid2"/>
    <dgm:cxn modelId="{EDA6CAF9-0504-4612-A587-8C1D5FE7D46D}" type="presParOf" srcId="{1EC536AC-692A-4795-82F7-04EABBB0D80E}" destId="{845E7502-408A-439B-8126-2E1EB2C42E0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B43EACA-4BBB-46C7-8308-C7837F7E57B1}" type="doc">
      <dgm:prSet loTypeId="urn:microsoft.com/office/officeart/2005/8/layout/vList4#4" loCatId="list" qsTypeId="urn:microsoft.com/office/officeart/2005/8/quickstyle/simple1" qsCatId="simple" csTypeId="urn:microsoft.com/office/officeart/2005/8/colors/colorful1#7" csCatId="colorful" phldr="1"/>
      <dgm:spPr/>
      <dgm:t>
        <a:bodyPr/>
        <a:lstStyle/>
        <a:p>
          <a:endParaRPr lang="ru-RU"/>
        </a:p>
      </dgm:t>
    </dgm:pt>
    <dgm:pt modelId="{55C60F9A-D352-41BB-A78F-DABFB16FE8E4}">
      <dgm:prSet phldrT="[Текст]"/>
      <dgm:spPr/>
      <dgm:t>
        <a:bodyPr/>
        <a:lstStyle/>
        <a:p>
          <a:r>
            <a: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создание проекта и примерной сметы</a:t>
          </a:r>
        </a:p>
      </dgm:t>
    </dgm:pt>
    <dgm:pt modelId="{2574A800-1D99-4FAE-9D75-55343A42FFC2}" type="parTrans" cxnId="{5C47B5AC-4BB6-4799-8732-1931FE0003D2}">
      <dgm:prSet/>
      <dgm:spPr/>
      <dgm:t>
        <a:bodyPr/>
        <a:lstStyle/>
        <a:p>
          <a:endParaRPr lang="ru-RU"/>
        </a:p>
      </dgm:t>
    </dgm:pt>
    <dgm:pt modelId="{B6937F68-0383-4541-BA2E-B76A063EA330}" type="sibTrans" cxnId="{5C47B5AC-4BB6-4799-8732-1931FE0003D2}">
      <dgm:prSet/>
      <dgm:spPr/>
      <dgm:t>
        <a:bodyPr/>
        <a:lstStyle/>
        <a:p>
          <a:endParaRPr lang="ru-RU"/>
        </a:p>
      </dgm:t>
    </dgm:pt>
    <dgm:pt modelId="{0CFA4B7F-F9F6-4CAC-BE6E-C8270E5C78FD}">
      <dgm:prSet phldrT="[Текст]"/>
      <dgm:spPr/>
      <dgm:t>
        <a:bodyPr/>
        <a:lstStyle/>
        <a:p>
          <a:r>
            <a: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закупка необходимого снаряжения</a:t>
          </a:r>
        </a:p>
        <a:p>
          <a:endParaRPr lang="ru-RU" dirty="0"/>
        </a:p>
      </dgm:t>
    </dgm:pt>
    <dgm:pt modelId="{D3AE50B8-16C1-4137-B247-0F99A30ECF6C}" type="parTrans" cxnId="{7A63A1A3-CFE0-445D-9649-50E13FB8AD9D}">
      <dgm:prSet/>
      <dgm:spPr/>
      <dgm:t>
        <a:bodyPr/>
        <a:lstStyle/>
        <a:p>
          <a:endParaRPr lang="ru-RU"/>
        </a:p>
      </dgm:t>
    </dgm:pt>
    <dgm:pt modelId="{108ED2DA-E446-4377-895F-709DD0D082CB}" type="sibTrans" cxnId="{7A63A1A3-CFE0-445D-9649-50E13FB8AD9D}">
      <dgm:prSet/>
      <dgm:spPr/>
      <dgm:t>
        <a:bodyPr/>
        <a:lstStyle/>
        <a:p>
          <a:endParaRPr lang="ru-RU"/>
        </a:p>
      </dgm:t>
    </dgm:pt>
    <dgm:pt modelId="{883F0138-F640-40D2-9ADC-3AF45E863F84}">
      <dgm:prSet/>
      <dgm:spPr/>
      <dgm:t>
        <a:bodyPr/>
        <a:lstStyle/>
        <a:p>
          <a:r>
            <a: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закупка необходимого оборудования</a:t>
          </a:r>
          <a:endParaRPr lang="ru-RU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3A94B4B6-2054-40AD-84E1-7DA7B8FF38C7}" type="parTrans" cxnId="{A88DCA7D-EA24-4D88-819E-F99CDF1ED0F8}">
      <dgm:prSet/>
      <dgm:spPr/>
      <dgm:t>
        <a:bodyPr/>
        <a:lstStyle/>
        <a:p>
          <a:endParaRPr lang="ru-RU"/>
        </a:p>
      </dgm:t>
    </dgm:pt>
    <dgm:pt modelId="{E9EF2FBD-CC10-4EBD-A1E9-86E8F851A0F1}" type="sibTrans" cxnId="{A88DCA7D-EA24-4D88-819E-F99CDF1ED0F8}">
      <dgm:prSet/>
      <dgm:spPr/>
      <dgm:t>
        <a:bodyPr/>
        <a:lstStyle/>
        <a:p>
          <a:endParaRPr lang="ru-RU"/>
        </a:p>
      </dgm:t>
    </dgm:pt>
    <dgm:pt modelId="{3ADFFF2C-6444-4C20-9266-1CDE17F0E80D}" type="pres">
      <dgm:prSet presAssocID="{5B43EACA-4BBB-46C7-8308-C7837F7E57B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3D8307-579F-4053-8802-0495A133C3AA}" type="pres">
      <dgm:prSet presAssocID="{55C60F9A-D352-41BB-A78F-DABFB16FE8E4}" presName="comp" presStyleCnt="0"/>
      <dgm:spPr/>
    </dgm:pt>
    <dgm:pt modelId="{24C7BE2C-6637-4E07-A01E-6EE2D297E876}" type="pres">
      <dgm:prSet presAssocID="{55C60F9A-D352-41BB-A78F-DABFB16FE8E4}" presName="box" presStyleLbl="node1" presStyleIdx="0" presStyleCnt="3"/>
      <dgm:spPr/>
      <dgm:t>
        <a:bodyPr/>
        <a:lstStyle/>
        <a:p>
          <a:endParaRPr lang="ru-RU"/>
        </a:p>
      </dgm:t>
    </dgm:pt>
    <dgm:pt modelId="{1DC68304-E8E4-4E2D-A635-3042AE838C48}" type="pres">
      <dgm:prSet presAssocID="{55C60F9A-D352-41BB-A78F-DABFB16FE8E4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16C4FA1-AFE7-472B-8F85-F5E6A51332E4}" type="pres">
      <dgm:prSet presAssocID="{55C60F9A-D352-41BB-A78F-DABFB16FE8E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31D93C-56BF-4C38-8916-5160FD4CE0AC}" type="pres">
      <dgm:prSet presAssocID="{B6937F68-0383-4541-BA2E-B76A063EA330}" presName="spacer" presStyleCnt="0"/>
      <dgm:spPr/>
    </dgm:pt>
    <dgm:pt modelId="{066DBF46-8DDA-461F-A3D7-35A9AF886B3A}" type="pres">
      <dgm:prSet presAssocID="{883F0138-F640-40D2-9ADC-3AF45E863F84}" presName="comp" presStyleCnt="0"/>
      <dgm:spPr/>
    </dgm:pt>
    <dgm:pt modelId="{A8A3FD58-CF1A-4885-8BA0-3ED1760EBD2A}" type="pres">
      <dgm:prSet presAssocID="{883F0138-F640-40D2-9ADC-3AF45E863F84}" presName="box" presStyleLbl="node1" presStyleIdx="1" presStyleCnt="3"/>
      <dgm:spPr/>
      <dgm:t>
        <a:bodyPr/>
        <a:lstStyle/>
        <a:p>
          <a:endParaRPr lang="ru-RU"/>
        </a:p>
      </dgm:t>
    </dgm:pt>
    <dgm:pt modelId="{D56A052A-4CBF-40FF-9D18-1223218B8793}" type="pres">
      <dgm:prSet presAssocID="{883F0138-F640-40D2-9ADC-3AF45E863F84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</dgm:pt>
    <dgm:pt modelId="{84AC2800-EF29-4A64-86E0-C8B76F24D7BB}" type="pres">
      <dgm:prSet presAssocID="{883F0138-F640-40D2-9ADC-3AF45E863F8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D2B6BA-04C2-41FC-8EE7-F5A4E934624B}" type="pres">
      <dgm:prSet presAssocID="{E9EF2FBD-CC10-4EBD-A1E9-86E8F851A0F1}" presName="spacer" presStyleCnt="0"/>
      <dgm:spPr/>
    </dgm:pt>
    <dgm:pt modelId="{394AEE45-2536-457B-92FA-2C581FC1D5D6}" type="pres">
      <dgm:prSet presAssocID="{0CFA4B7F-F9F6-4CAC-BE6E-C8270E5C78FD}" presName="comp" presStyleCnt="0"/>
      <dgm:spPr/>
    </dgm:pt>
    <dgm:pt modelId="{0EFE2878-CCAA-483F-B959-0EF13499F83D}" type="pres">
      <dgm:prSet presAssocID="{0CFA4B7F-F9F6-4CAC-BE6E-C8270E5C78FD}" presName="box" presStyleLbl="node1" presStyleIdx="2" presStyleCnt="3"/>
      <dgm:spPr/>
      <dgm:t>
        <a:bodyPr/>
        <a:lstStyle/>
        <a:p>
          <a:endParaRPr lang="ru-RU"/>
        </a:p>
      </dgm:t>
    </dgm:pt>
    <dgm:pt modelId="{EACB36D0-6899-4FA0-92F2-04DBC259C1CD}" type="pres">
      <dgm:prSet presAssocID="{0CFA4B7F-F9F6-4CAC-BE6E-C8270E5C78FD}" presName="img" presStyleLbl="fgImgPlace1" presStyleIdx="2" presStyleCnt="3" custLinFactNeighborX="-1858" custLinFactNeighborY="-480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99405ABB-896B-43AA-BE93-309ACDD55B6E}" type="pres">
      <dgm:prSet presAssocID="{0CFA4B7F-F9F6-4CAC-BE6E-C8270E5C78FD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ADF89F-4BC2-473B-96F6-2E65B4DB8920}" type="presOf" srcId="{55C60F9A-D352-41BB-A78F-DABFB16FE8E4}" destId="{24C7BE2C-6637-4E07-A01E-6EE2D297E876}" srcOrd="0" destOrd="0" presId="urn:microsoft.com/office/officeart/2005/8/layout/vList4#4"/>
    <dgm:cxn modelId="{5C47B5AC-4BB6-4799-8732-1931FE0003D2}" srcId="{5B43EACA-4BBB-46C7-8308-C7837F7E57B1}" destId="{55C60F9A-D352-41BB-A78F-DABFB16FE8E4}" srcOrd="0" destOrd="0" parTransId="{2574A800-1D99-4FAE-9D75-55343A42FFC2}" sibTransId="{B6937F68-0383-4541-BA2E-B76A063EA330}"/>
    <dgm:cxn modelId="{5F2C28F6-1BD7-4833-A51B-7BE52819461D}" type="presOf" srcId="{5B43EACA-4BBB-46C7-8308-C7837F7E57B1}" destId="{3ADFFF2C-6444-4C20-9266-1CDE17F0E80D}" srcOrd="0" destOrd="0" presId="urn:microsoft.com/office/officeart/2005/8/layout/vList4#4"/>
    <dgm:cxn modelId="{1DAE8A54-4350-4D51-9971-749F2310D137}" type="presOf" srcId="{883F0138-F640-40D2-9ADC-3AF45E863F84}" destId="{A8A3FD58-CF1A-4885-8BA0-3ED1760EBD2A}" srcOrd="0" destOrd="0" presId="urn:microsoft.com/office/officeart/2005/8/layout/vList4#4"/>
    <dgm:cxn modelId="{3CF22DB0-3808-4020-9443-73078646BC1F}" type="presOf" srcId="{883F0138-F640-40D2-9ADC-3AF45E863F84}" destId="{84AC2800-EF29-4A64-86E0-C8B76F24D7BB}" srcOrd="1" destOrd="0" presId="urn:microsoft.com/office/officeart/2005/8/layout/vList4#4"/>
    <dgm:cxn modelId="{A88DCA7D-EA24-4D88-819E-F99CDF1ED0F8}" srcId="{5B43EACA-4BBB-46C7-8308-C7837F7E57B1}" destId="{883F0138-F640-40D2-9ADC-3AF45E863F84}" srcOrd="1" destOrd="0" parTransId="{3A94B4B6-2054-40AD-84E1-7DA7B8FF38C7}" sibTransId="{E9EF2FBD-CC10-4EBD-A1E9-86E8F851A0F1}"/>
    <dgm:cxn modelId="{50535D7F-4FAF-497B-85AE-1D5F08A7038B}" type="presOf" srcId="{0CFA4B7F-F9F6-4CAC-BE6E-C8270E5C78FD}" destId="{0EFE2878-CCAA-483F-B959-0EF13499F83D}" srcOrd="0" destOrd="0" presId="urn:microsoft.com/office/officeart/2005/8/layout/vList4#4"/>
    <dgm:cxn modelId="{FA6AAE8F-4865-40A0-9E40-6338032D0FB8}" type="presOf" srcId="{55C60F9A-D352-41BB-A78F-DABFB16FE8E4}" destId="{716C4FA1-AFE7-472B-8F85-F5E6A51332E4}" srcOrd="1" destOrd="0" presId="urn:microsoft.com/office/officeart/2005/8/layout/vList4#4"/>
    <dgm:cxn modelId="{75BA8B1D-6B18-43A0-8619-3D713D934EF4}" type="presOf" srcId="{0CFA4B7F-F9F6-4CAC-BE6E-C8270E5C78FD}" destId="{99405ABB-896B-43AA-BE93-309ACDD55B6E}" srcOrd="1" destOrd="0" presId="urn:microsoft.com/office/officeart/2005/8/layout/vList4#4"/>
    <dgm:cxn modelId="{7A63A1A3-CFE0-445D-9649-50E13FB8AD9D}" srcId="{5B43EACA-4BBB-46C7-8308-C7837F7E57B1}" destId="{0CFA4B7F-F9F6-4CAC-BE6E-C8270E5C78FD}" srcOrd="2" destOrd="0" parTransId="{D3AE50B8-16C1-4137-B247-0F99A30ECF6C}" sibTransId="{108ED2DA-E446-4377-895F-709DD0D082CB}"/>
    <dgm:cxn modelId="{6B2FC1B4-0D11-4024-8245-BAB74757A52B}" type="presParOf" srcId="{3ADFFF2C-6444-4C20-9266-1CDE17F0E80D}" destId="{F13D8307-579F-4053-8802-0495A133C3AA}" srcOrd="0" destOrd="0" presId="urn:microsoft.com/office/officeart/2005/8/layout/vList4#4"/>
    <dgm:cxn modelId="{2F65AC5E-4469-4391-8ECB-D59AF61461A4}" type="presParOf" srcId="{F13D8307-579F-4053-8802-0495A133C3AA}" destId="{24C7BE2C-6637-4E07-A01E-6EE2D297E876}" srcOrd="0" destOrd="0" presId="urn:microsoft.com/office/officeart/2005/8/layout/vList4#4"/>
    <dgm:cxn modelId="{1B7A9563-9299-4A4A-B1F2-0D79A41CA042}" type="presParOf" srcId="{F13D8307-579F-4053-8802-0495A133C3AA}" destId="{1DC68304-E8E4-4E2D-A635-3042AE838C48}" srcOrd="1" destOrd="0" presId="urn:microsoft.com/office/officeart/2005/8/layout/vList4#4"/>
    <dgm:cxn modelId="{FA8A55E7-09D2-4CCA-A317-7641B51866AA}" type="presParOf" srcId="{F13D8307-579F-4053-8802-0495A133C3AA}" destId="{716C4FA1-AFE7-472B-8F85-F5E6A51332E4}" srcOrd="2" destOrd="0" presId="urn:microsoft.com/office/officeart/2005/8/layout/vList4#4"/>
    <dgm:cxn modelId="{F95D9571-D5A8-42E1-8916-E5BCEC57B3D4}" type="presParOf" srcId="{3ADFFF2C-6444-4C20-9266-1CDE17F0E80D}" destId="{3331D93C-56BF-4C38-8916-5160FD4CE0AC}" srcOrd="1" destOrd="0" presId="urn:microsoft.com/office/officeart/2005/8/layout/vList4#4"/>
    <dgm:cxn modelId="{28AC7C26-2A21-408B-AD1A-6FD9F3FB7945}" type="presParOf" srcId="{3ADFFF2C-6444-4C20-9266-1CDE17F0E80D}" destId="{066DBF46-8DDA-461F-A3D7-35A9AF886B3A}" srcOrd="2" destOrd="0" presId="urn:microsoft.com/office/officeart/2005/8/layout/vList4#4"/>
    <dgm:cxn modelId="{2A9E4D7B-E1C8-4BD3-B1C2-84CCD2A9F3A5}" type="presParOf" srcId="{066DBF46-8DDA-461F-A3D7-35A9AF886B3A}" destId="{A8A3FD58-CF1A-4885-8BA0-3ED1760EBD2A}" srcOrd="0" destOrd="0" presId="urn:microsoft.com/office/officeart/2005/8/layout/vList4#4"/>
    <dgm:cxn modelId="{5702D261-1D3D-411B-8978-E643BEAD419B}" type="presParOf" srcId="{066DBF46-8DDA-461F-A3D7-35A9AF886B3A}" destId="{D56A052A-4CBF-40FF-9D18-1223218B8793}" srcOrd="1" destOrd="0" presId="urn:microsoft.com/office/officeart/2005/8/layout/vList4#4"/>
    <dgm:cxn modelId="{4D684467-2937-4C01-B952-FA6ABB2049D1}" type="presParOf" srcId="{066DBF46-8DDA-461F-A3D7-35A9AF886B3A}" destId="{84AC2800-EF29-4A64-86E0-C8B76F24D7BB}" srcOrd="2" destOrd="0" presId="urn:microsoft.com/office/officeart/2005/8/layout/vList4#4"/>
    <dgm:cxn modelId="{1D910F32-1D53-4B44-B6D2-8D2C4331D194}" type="presParOf" srcId="{3ADFFF2C-6444-4C20-9266-1CDE17F0E80D}" destId="{C1D2B6BA-04C2-41FC-8EE7-F5A4E934624B}" srcOrd="3" destOrd="0" presId="urn:microsoft.com/office/officeart/2005/8/layout/vList4#4"/>
    <dgm:cxn modelId="{3E955521-3CB8-4FD6-9E91-EB4E81CE63C1}" type="presParOf" srcId="{3ADFFF2C-6444-4C20-9266-1CDE17F0E80D}" destId="{394AEE45-2536-457B-92FA-2C581FC1D5D6}" srcOrd="4" destOrd="0" presId="urn:microsoft.com/office/officeart/2005/8/layout/vList4#4"/>
    <dgm:cxn modelId="{D3E3D010-BA89-41C8-9C4D-AAC1545FC35C}" type="presParOf" srcId="{394AEE45-2536-457B-92FA-2C581FC1D5D6}" destId="{0EFE2878-CCAA-483F-B959-0EF13499F83D}" srcOrd="0" destOrd="0" presId="urn:microsoft.com/office/officeart/2005/8/layout/vList4#4"/>
    <dgm:cxn modelId="{EB19BA24-4C27-4FFE-B10A-9466313E0537}" type="presParOf" srcId="{394AEE45-2536-457B-92FA-2C581FC1D5D6}" destId="{EACB36D0-6899-4FA0-92F2-04DBC259C1CD}" srcOrd="1" destOrd="0" presId="urn:microsoft.com/office/officeart/2005/8/layout/vList4#4"/>
    <dgm:cxn modelId="{8AB256CE-905E-4BC2-8E0F-81DC44A78E08}" type="presParOf" srcId="{394AEE45-2536-457B-92FA-2C581FC1D5D6}" destId="{99405ABB-896B-43AA-BE93-309ACDD55B6E}" srcOrd="2" destOrd="0" presId="urn:microsoft.com/office/officeart/2005/8/layout/vList4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B43EACA-4BBB-46C7-8308-C7837F7E57B1}" type="doc">
      <dgm:prSet loTypeId="urn:microsoft.com/office/officeart/2005/8/layout/vList4#5" loCatId="list" qsTypeId="urn:microsoft.com/office/officeart/2005/8/quickstyle/simple1" qsCatId="simple" csTypeId="urn:microsoft.com/office/officeart/2005/8/colors/colorful1#8" csCatId="colorful" phldr="1"/>
      <dgm:spPr/>
      <dgm:t>
        <a:bodyPr/>
        <a:lstStyle/>
        <a:p>
          <a:endParaRPr lang="ru-RU"/>
        </a:p>
      </dgm:t>
    </dgm:pt>
    <dgm:pt modelId="{36F8C707-9525-4B56-A800-083EA8DA2B0C}">
      <dgm:prSet/>
      <dgm:spPr/>
      <dgm:t>
        <a:bodyPr/>
        <a:lstStyle/>
        <a:p>
          <a:r>
            <a: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закупка продуктов питания и медикаментов</a:t>
          </a:r>
          <a:endParaRPr lang="ru-RU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12A3DDE-C777-49F2-92DF-719FCBEFD095}" type="parTrans" cxnId="{49F70AB8-106C-4428-A08F-046D4C5EAA2C}">
      <dgm:prSet/>
      <dgm:spPr/>
      <dgm:t>
        <a:bodyPr/>
        <a:lstStyle/>
        <a:p>
          <a:endParaRPr lang="ru-RU"/>
        </a:p>
      </dgm:t>
    </dgm:pt>
    <dgm:pt modelId="{8599BFFB-C42B-4D54-BE76-FED00BFA1044}" type="sibTrans" cxnId="{49F70AB8-106C-4428-A08F-046D4C5EAA2C}">
      <dgm:prSet/>
      <dgm:spPr/>
      <dgm:t>
        <a:bodyPr/>
        <a:lstStyle/>
        <a:p>
          <a:endParaRPr lang="ru-RU"/>
        </a:p>
      </dgm:t>
    </dgm:pt>
    <dgm:pt modelId="{4E021AF1-3AEA-492B-8193-D51C9F192E2D}">
      <dgm:prSet/>
      <dgm:spPr/>
      <dgm:t>
        <a:bodyPr/>
        <a:lstStyle/>
        <a:p>
          <a:r>
            <a: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встреча гостей и участников проекта</a:t>
          </a:r>
        </a:p>
      </dgm:t>
    </dgm:pt>
    <dgm:pt modelId="{9DC06B9B-920F-42B6-B0A3-BA54553EE184}" type="parTrans" cxnId="{EE0382F5-D978-42F7-8E8F-8696FEA11C86}">
      <dgm:prSet/>
      <dgm:spPr/>
      <dgm:t>
        <a:bodyPr/>
        <a:lstStyle/>
        <a:p>
          <a:endParaRPr lang="ru-RU"/>
        </a:p>
      </dgm:t>
    </dgm:pt>
    <dgm:pt modelId="{C6E26DDA-3535-46A1-83ED-090CD8598D17}" type="sibTrans" cxnId="{EE0382F5-D978-42F7-8E8F-8696FEA11C86}">
      <dgm:prSet/>
      <dgm:spPr/>
      <dgm:t>
        <a:bodyPr/>
        <a:lstStyle/>
        <a:p>
          <a:endParaRPr lang="ru-RU"/>
        </a:p>
      </dgm:t>
    </dgm:pt>
    <dgm:pt modelId="{7E39B4CE-9C30-4BF6-BE4D-43CB1304025E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проводы гостей и участников проекта</a:t>
          </a:r>
        </a:p>
        <a:p>
          <a:pPr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A6043C09-370A-4F50-B934-33511CE207A4}" type="parTrans" cxnId="{AD0347D0-4355-4D3A-A326-554222557527}">
      <dgm:prSet/>
      <dgm:spPr/>
      <dgm:t>
        <a:bodyPr/>
        <a:lstStyle/>
        <a:p>
          <a:endParaRPr lang="ru-RU"/>
        </a:p>
      </dgm:t>
    </dgm:pt>
    <dgm:pt modelId="{FAD0FF5E-EC8F-46BE-8390-5422374D798F}" type="sibTrans" cxnId="{AD0347D0-4355-4D3A-A326-554222557527}">
      <dgm:prSet/>
      <dgm:spPr/>
      <dgm:t>
        <a:bodyPr/>
        <a:lstStyle/>
        <a:p>
          <a:endParaRPr lang="ru-RU"/>
        </a:p>
      </dgm:t>
    </dgm:pt>
    <dgm:pt modelId="{B9DBA5AE-DA1A-4DB8-812F-B922980099F5}">
      <dgm:prSet/>
      <dgm:spPr/>
      <dgm:t>
        <a:bodyPr/>
        <a:lstStyle/>
        <a:p>
          <a:r>
            <a: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проведение итогового форума по результатам работы отряда  </a:t>
          </a:r>
          <a:r>
            <a:rPr lang="ru-RU" b="1" dirty="0" err="1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ЭКОволонтеров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61442B5-DBF9-4475-BB56-86D52ABBFD03}" type="parTrans" cxnId="{7B86F442-C524-4017-A878-1534C5A86DF9}">
      <dgm:prSet/>
      <dgm:spPr/>
      <dgm:t>
        <a:bodyPr/>
        <a:lstStyle/>
        <a:p>
          <a:endParaRPr lang="ru-RU"/>
        </a:p>
      </dgm:t>
    </dgm:pt>
    <dgm:pt modelId="{5B9EE0AD-5C5C-4423-AEBD-420900D49697}" type="sibTrans" cxnId="{7B86F442-C524-4017-A878-1534C5A86DF9}">
      <dgm:prSet/>
      <dgm:spPr/>
      <dgm:t>
        <a:bodyPr/>
        <a:lstStyle/>
        <a:p>
          <a:endParaRPr lang="ru-RU"/>
        </a:p>
      </dgm:t>
    </dgm:pt>
    <dgm:pt modelId="{3ADFFF2C-6444-4C20-9266-1CDE17F0E80D}" type="pres">
      <dgm:prSet presAssocID="{5B43EACA-4BBB-46C7-8308-C7837F7E57B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F897C6-2AF8-462F-ADE6-20385404E138}" type="pres">
      <dgm:prSet presAssocID="{36F8C707-9525-4B56-A800-083EA8DA2B0C}" presName="comp" presStyleCnt="0"/>
      <dgm:spPr/>
    </dgm:pt>
    <dgm:pt modelId="{53EB1E0F-0A19-457E-9481-0A71231E07FD}" type="pres">
      <dgm:prSet presAssocID="{36F8C707-9525-4B56-A800-083EA8DA2B0C}" presName="box" presStyleLbl="node1" presStyleIdx="0" presStyleCnt="4"/>
      <dgm:spPr/>
      <dgm:t>
        <a:bodyPr/>
        <a:lstStyle/>
        <a:p>
          <a:endParaRPr lang="ru-RU"/>
        </a:p>
      </dgm:t>
    </dgm:pt>
    <dgm:pt modelId="{5B305502-658D-4E40-9D65-9E20EA722795}" type="pres">
      <dgm:prSet presAssocID="{36F8C707-9525-4B56-A800-083EA8DA2B0C}" presName="img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4B859F9-F932-4726-BA60-82E3DC274812}" type="pres">
      <dgm:prSet presAssocID="{36F8C707-9525-4B56-A800-083EA8DA2B0C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016509-5AD2-4E2F-B534-7F9417BCD712}" type="pres">
      <dgm:prSet presAssocID="{8599BFFB-C42B-4D54-BE76-FED00BFA1044}" presName="spacer" presStyleCnt="0"/>
      <dgm:spPr/>
    </dgm:pt>
    <dgm:pt modelId="{189B3BA6-D6EF-4073-B8CD-3640D658019A}" type="pres">
      <dgm:prSet presAssocID="{4E021AF1-3AEA-492B-8193-D51C9F192E2D}" presName="comp" presStyleCnt="0"/>
      <dgm:spPr/>
    </dgm:pt>
    <dgm:pt modelId="{9A8F8178-D467-440F-A40F-17948699DD96}" type="pres">
      <dgm:prSet presAssocID="{4E021AF1-3AEA-492B-8193-D51C9F192E2D}" presName="box" presStyleLbl="node1" presStyleIdx="1" presStyleCnt="4"/>
      <dgm:spPr/>
      <dgm:t>
        <a:bodyPr/>
        <a:lstStyle/>
        <a:p>
          <a:endParaRPr lang="ru-RU"/>
        </a:p>
      </dgm:t>
    </dgm:pt>
    <dgm:pt modelId="{EDC459F5-92FD-4F57-A67B-0D73D5E2658D}" type="pres">
      <dgm:prSet presAssocID="{4E021AF1-3AEA-492B-8193-D51C9F192E2D}" presName="img" presStyleLbl="fgImgPlace1" presStyleIdx="1" presStyleCnt="4" custLinFactNeighborX="-3375" custLinFactNeighborY="-448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  <dgm:pt modelId="{AB747159-71AB-448D-A602-CF68180B702D}" type="pres">
      <dgm:prSet presAssocID="{4E021AF1-3AEA-492B-8193-D51C9F192E2D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31834C-17CE-47E2-9023-8BC182C91BD9}" type="pres">
      <dgm:prSet presAssocID="{C6E26DDA-3535-46A1-83ED-090CD8598D17}" presName="spacer" presStyleCnt="0"/>
      <dgm:spPr/>
    </dgm:pt>
    <dgm:pt modelId="{14AF6612-58D4-465B-B8D7-FBA98599E71D}" type="pres">
      <dgm:prSet presAssocID="{B9DBA5AE-DA1A-4DB8-812F-B922980099F5}" presName="comp" presStyleCnt="0"/>
      <dgm:spPr/>
    </dgm:pt>
    <dgm:pt modelId="{ED75CD32-CACE-412E-879C-D06BCA9715EB}" type="pres">
      <dgm:prSet presAssocID="{B9DBA5AE-DA1A-4DB8-812F-B922980099F5}" presName="box" presStyleLbl="node1" presStyleIdx="2" presStyleCnt="4"/>
      <dgm:spPr/>
      <dgm:t>
        <a:bodyPr/>
        <a:lstStyle/>
        <a:p>
          <a:endParaRPr lang="ru-RU"/>
        </a:p>
      </dgm:t>
    </dgm:pt>
    <dgm:pt modelId="{DBDAE04D-BE79-42B1-B296-B67914B6FF50}" type="pres">
      <dgm:prSet presAssocID="{B9DBA5AE-DA1A-4DB8-812F-B922980099F5}" presName="img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1762A88E-2BD7-4812-900B-C23E74990192}" type="pres">
      <dgm:prSet presAssocID="{B9DBA5AE-DA1A-4DB8-812F-B922980099F5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063D66-B13F-4EA2-8832-BD4053F6C04B}" type="pres">
      <dgm:prSet presAssocID="{5B9EE0AD-5C5C-4423-AEBD-420900D49697}" presName="spacer" presStyleCnt="0"/>
      <dgm:spPr/>
    </dgm:pt>
    <dgm:pt modelId="{610591B5-AB22-4A7F-BC4D-41B441238D45}" type="pres">
      <dgm:prSet presAssocID="{7E39B4CE-9C30-4BF6-BE4D-43CB1304025E}" presName="comp" presStyleCnt="0"/>
      <dgm:spPr/>
    </dgm:pt>
    <dgm:pt modelId="{8043E066-EB80-4E80-B0C6-3EC53F3A2091}" type="pres">
      <dgm:prSet presAssocID="{7E39B4CE-9C30-4BF6-BE4D-43CB1304025E}" presName="box" presStyleLbl="node1" presStyleIdx="3" presStyleCnt="4"/>
      <dgm:spPr/>
      <dgm:t>
        <a:bodyPr/>
        <a:lstStyle/>
        <a:p>
          <a:endParaRPr lang="ru-RU"/>
        </a:p>
      </dgm:t>
    </dgm:pt>
    <dgm:pt modelId="{F097F6A6-311D-484E-9605-A6362743B336}" type="pres">
      <dgm:prSet presAssocID="{7E39B4CE-9C30-4BF6-BE4D-43CB1304025E}" presName="img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ECD25126-81CE-480D-96DF-4D4D63923CAF}" type="pres">
      <dgm:prSet presAssocID="{7E39B4CE-9C30-4BF6-BE4D-43CB1304025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2B6E23-BE52-4493-8AAB-7DDDFE7D5009}" type="presOf" srcId="{5B43EACA-4BBB-46C7-8308-C7837F7E57B1}" destId="{3ADFFF2C-6444-4C20-9266-1CDE17F0E80D}" srcOrd="0" destOrd="0" presId="urn:microsoft.com/office/officeart/2005/8/layout/vList4#5"/>
    <dgm:cxn modelId="{49F70AB8-106C-4428-A08F-046D4C5EAA2C}" srcId="{5B43EACA-4BBB-46C7-8308-C7837F7E57B1}" destId="{36F8C707-9525-4B56-A800-083EA8DA2B0C}" srcOrd="0" destOrd="0" parTransId="{A12A3DDE-C777-49F2-92DF-719FCBEFD095}" sibTransId="{8599BFFB-C42B-4D54-BE76-FED00BFA1044}"/>
    <dgm:cxn modelId="{4675CC2E-6906-4E71-B4E9-1D4E5E39A324}" type="presOf" srcId="{7E39B4CE-9C30-4BF6-BE4D-43CB1304025E}" destId="{ECD25126-81CE-480D-96DF-4D4D63923CAF}" srcOrd="1" destOrd="0" presId="urn:microsoft.com/office/officeart/2005/8/layout/vList4#5"/>
    <dgm:cxn modelId="{55A31985-9057-4E1B-912C-5786D34878A8}" type="presOf" srcId="{4E021AF1-3AEA-492B-8193-D51C9F192E2D}" destId="{9A8F8178-D467-440F-A40F-17948699DD96}" srcOrd="0" destOrd="0" presId="urn:microsoft.com/office/officeart/2005/8/layout/vList4#5"/>
    <dgm:cxn modelId="{8F8124A8-2441-4929-88C7-55834C65450B}" type="presOf" srcId="{B9DBA5AE-DA1A-4DB8-812F-B922980099F5}" destId="{1762A88E-2BD7-4812-900B-C23E74990192}" srcOrd="1" destOrd="0" presId="urn:microsoft.com/office/officeart/2005/8/layout/vList4#5"/>
    <dgm:cxn modelId="{2E864074-D19B-4869-8CE6-2EE8CA091EE8}" type="presOf" srcId="{36F8C707-9525-4B56-A800-083EA8DA2B0C}" destId="{53EB1E0F-0A19-457E-9481-0A71231E07FD}" srcOrd="0" destOrd="0" presId="urn:microsoft.com/office/officeart/2005/8/layout/vList4#5"/>
    <dgm:cxn modelId="{EE0382F5-D978-42F7-8E8F-8696FEA11C86}" srcId="{5B43EACA-4BBB-46C7-8308-C7837F7E57B1}" destId="{4E021AF1-3AEA-492B-8193-D51C9F192E2D}" srcOrd="1" destOrd="0" parTransId="{9DC06B9B-920F-42B6-B0A3-BA54553EE184}" sibTransId="{C6E26DDA-3535-46A1-83ED-090CD8598D17}"/>
    <dgm:cxn modelId="{A020F253-C034-4549-91E6-50327EF84BD0}" type="presOf" srcId="{B9DBA5AE-DA1A-4DB8-812F-B922980099F5}" destId="{ED75CD32-CACE-412E-879C-D06BCA9715EB}" srcOrd="0" destOrd="0" presId="urn:microsoft.com/office/officeart/2005/8/layout/vList4#5"/>
    <dgm:cxn modelId="{7B86F442-C524-4017-A878-1534C5A86DF9}" srcId="{5B43EACA-4BBB-46C7-8308-C7837F7E57B1}" destId="{B9DBA5AE-DA1A-4DB8-812F-B922980099F5}" srcOrd="2" destOrd="0" parTransId="{061442B5-DBF9-4475-BB56-86D52ABBFD03}" sibTransId="{5B9EE0AD-5C5C-4423-AEBD-420900D49697}"/>
    <dgm:cxn modelId="{5150FC4D-E4B9-4829-B961-4BE6F92CA962}" type="presOf" srcId="{36F8C707-9525-4B56-A800-083EA8DA2B0C}" destId="{E4B859F9-F932-4726-BA60-82E3DC274812}" srcOrd="1" destOrd="0" presId="urn:microsoft.com/office/officeart/2005/8/layout/vList4#5"/>
    <dgm:cxn modelId="{5138A515-6587-4A64-8F90-7FE3DB3A34A7}" type="presOf" srcId="{4E021AF1-3AEA-492B-8193-D51C9F192E2D}" destId="{AB747159-71AB-448D-A602-CF68180B702D}" srcOrd="1" destOrd="0" presId="urn:microsoft.com/office/officeart/2005/8/layout/vList4#5"/>
    <dgm:cxn modelId="{AD0347D0-4355-4D3A-A326-554222557527}" srcId="{5B43EACA-4BBB-46C7-8308-C7837F7E57B1}" destId="{7E39B4CE-9C30-4BF6-BE4D-43CB1304025E}" srcOrd="3" destOrd="0" parTransId="{A6043C09-370A-4F50-B934-33511CE207A4}" sibTransId="{FAD0FF5E-EC8F-46BE-8390-5422374D798F}"/>
    <dgm:cxn modelId="{3170AB2B-F55A-4F87-9523-9635868708CA}" type="presOf" srcId="{7E39B4CE-9C30-4BF6-BE4D-43CB1304025E}" destId="{8043E066-EB80-4E80-B0C6-3EC53F3A2091}" srcOrd="0" destOrd="0" presId="urn:microsoft.com/office/officeart/2005/8/layout/vList4#5"/>
    <dgm:cxn modelId="{4DF7647C-E5A8-4826-9D55-E576875FECCD}" type="presParOf" srcId="{3ADFFF2C-6444-4C20-9266-1CDE17F0E80D}" destId="{BEF897C6-2AF8-462F-ADE6-20385404E138}" srcOrd="0" destOrd="0" presId="urn:microsoft.com/office/officeart/2005/8/layout/vList4#5"/>
    <dgm:cxn modelId="{6FD5E6DF-16B1-4E35-95E5-4EB5D5D11FB8}" type="presParOf" srcId="{BEF897C6-2AF8-462F-ADE6-20385404E138}" destId="{53EB1E0F-0A19-457E-9481-0A71231E07FD}" srcOrd="0" destOrd="0" presId="urn:microsoft.com/office/officeart/2005/8/layout/vList4#5"/>
    <dgm:cxn modelId="{F9E666A0-7C47-4826-9AA7-6B839184B801}" type="presParOf" srcId="{BEF897C6-2AF8-462F-ADE6-20385404E138}" destId="{5B305502-658D-4E40-9D65-9E20EA722795}" srcOrd="1" destOrd="0" presId="urn:microsoft.com/office/officeart/2005/8/layout/vList4#5"/>
    <dgm:cxn modelId="{77E6EEC4-55E6-4B7D-BC56-785019B18784}" type="presParOf" srcId="{BEF897C6-2AF8-462F-ADE6-20385404E138}" destId="{E4B859F9-F932-4726-BA60-82E3DC274812}" srcOrd="2" destOrd="0" presId="urn:microsoft.com/office/officeart/2005/8/layout/vList4#5"/>
    <dgm:cxn modelId="{FEA959F6-4BDC-4F0E-B634-21823C3233CD}" type="presParOf" srcId="{3ADFFF2C-6444-4C20-9266-1CDE17F0E80D}" destId="{9D016509-5AD2-4E2F-B534-7F9417BCD712}" srcOrd="1" destOrd="0" presId="urn:microsoft.com/office/officeart/2005/8/layout/vList4#5"/>
    <dgm:cxn modelId="{56D531DC-9A4C-4FDB-A463-E516F000649C}" type="presParOf" srcId="{3ADFFF2C-6444-4C20-9266-1CDE17F0E80D}" destId="{189B3BA6-D6EF-4073-B8CD-3640D658019A}" srcOrd="2" destOrd="0" presId="urn:microsoft.com/office/officeart/2005/8/layout/vList4#5"/>
    <dgm:cxn modelId="{E1C20C27-24C1-4DFB-8FC6-EEC0CDA7243E}" type="presParOf" srcId="{189B3BA6-D6EF-4073-B8CD-3640D658019A}" destId="{9A8F8178-D467-440F-A40F-17948699DD96}" srcOrd="0" destOrd="0" presId="urn:microsoft.com/office/officeart/2005/8/layout/vList4#5"/>
    <dgm:cxn modelId="{1ACA83D5-AFCE-4585-9309-ADD6AAD89F82}" type="presParOf" srcId="{189B3BA6-D6EF-4073-B8CD-3640D658019A}" destId="{EDC459F5-92FD-4F57-A67B-0D73D5E2658D}" srcOrd="1" destOrd="0" presId="urn:microsoft.com/office/officeart/2005/8/layout/vList4#5"/>
    <dgm:cxn modelId="{E6E2B823-511E-4F3E-8B56-7BC2C68376FD}" type="presParOf" srcId="{189B3BA6-D6EF-4073-B8CD-3640D658019A}" destId="{AB747159-71AB-448D-A602-CF68180B702D}" srcOrd="2" destOrd="0" presId="urn:microsoft.com/office/officeart/2005/8/layout/vList4#5"/>
    <dgm:cxn modelId="{AFE9C7CF-F9A2-4A98-ABC8-74D807758133}" type="presParOf" srcId="{3ADFFF2C-6444-4C20-9266-1CDE17F0E80D}" destId="{D531834C-17CE-47E2-9023-8BC182C91BD9}" srcOrd="3" destOrd="0" presId="urn:microsoft.com/office/officeart/2005/8/layout/vList4#5"/>
    <dgm:cxn modelId="{F70B80E9-E240-4D6E-84A3-432CC8C6A436}" type="presParOf" srcId="{3ADFFF2C-6444-4C20-9266-1CDE17F0E80D}" destId="{14AF6612-58D4-465B-B8D7-FBA98599E71D}" srcOrd="4" destOrd="0" presId="urn:microsoft.com/office/officeart/2005/8/layout/vList4#5"/>
    <dgm:cxn modelId="{8DC8D890-8FD4-4B8E-83B5-4021390B3857}" type="presParOf" srcId="{14AF6612-58D4-465B-B8D7-FBA98599E71D}" destId="{ED75CD32-CACE-412E-879C-D06BCA9715EB}" srcOrd="0" destOrd="0" presId="urn:microsoft.com/office/officeart/2005/8/layout/vList4#5"/>
    <dgm:cxn modelId="{D4D17F4D-FE3E-4982-8C1F-63D46EFD1F6E}" type="presParOf" srcId="{14AF6612-58D4-465B-B8D7-FBA98599E71D}" destId="{DBDAE04D-BE79-42B1-B296-B67914B6FF50}" srcOrd="1" destOrd="0" presId="urn:microsoft.com/office/officeart/2005/8/layout/vList4#5"/>
    <dgm:cxn modelId="{8AD6D77D-AB8E-48F2-87AB-A47799124BC6}" type="presParOf" srcId="{14AF6612-58D4-465B-B8D7-FBA98599E71D}" destId="{1762A88E-2BD7-4812-900B-C23E74990192}" srcOrd="2" destOrd="0" presId="urn:microsoft.com/office/officeart/2005/8/layout/vList4#5"/>
    <dgm:cxn modelId="{47A129D4-F78B-4764-978D-9FE2426277F3}" type="presParOf" srcId="{3ADFFF2C-6444-4C20-9266-1CDE17F0E80D}" destId="{8C063D66-B13F-4EA2-8832-BD4053F6C04B}" srcOrd="5" destOrd="0" presId="urn:microsoft.com/office/officeart/2005/8/layout/vList4#5"/>
    <dgm:cxn modelId="{6F0659E9-5FD3-45F4-AE5C-06DEEDDA6EBE}" type="presParOf" srcId="{3ADFFF2C-6444-4C20-9266-1CDE17F0E80D}" destId="{610591B5-AB22-4A7F-BC4D-41B441238D45}" srcOrd="6" destOrd="0" presId="urn:microsoft.com/office/officeart/2005/8/layout/vList4#5"/>
    <dgm:cxn modelId="{CAA0EC1A-9AB5-4254-88FF-C7A8A73D010A}" type="presParOf" srcId="{610591B5-AB22-4A7F-BC4D-41B441238D45}" destId="{8043E066-EB80-4E80-B0C6-3EC53F3A2091}" srcOrd="0" destOrd="0" presId="urn:microsoft.com/office/officeart/2005/8/layout/vList4#5"/>
    <dgm:cxn modelId="{C86D633D-7C3C-4F4F-A219-1D77CC7EC7EB}" type="presParOf" srcId="{610591B5-AB22-4A7F-BC4D-41B441238D45}" destId="{F097F6A6-311D-484E-9605-A6362743B336}" srcOrd="1" destOrd="0" presId="urn:microsoft.com/office/officeart/2005/8/layout/vList4#5"/>
    <dgm:cxn modelId="{5758F39F-72DB-4C6E-AC40-EF62E76C5184}" type="presParOf" srcId="{610591B5-AB22-4A7F-BC4D-41B441238D45}" destId="{ECD25126-81CE-480D-96DF-4D4D63923CAF}" srcOrd="2" destOrd="0" presId="urn:microsoft.com/office/officeart/2005/8/layout/vList4#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B43EACA-4BBB-46C7-8308-C7837F7E57B1}" type="doc">
      <dgm:prSet loTypeId="urn:microsoft.com/office/officeart/2005/8/layout/vList4#6" loCatId="list" qsTypeId="urn:microsoft.com/office/officeart/2005/8/quickstyle/simple1" qsCatId="simple" csTypeId="urn:microsoft.com/office/officeart/2005/8/colors/colorful1#10" csCatId="colorful" phldr="1"/>
      <dgm:spPr/>
      <dgm:t>
        <a:bodyPr/>
        <a:lstStyle/>
        <a:p>
          <a:endParaRPr lang="ru-RU"/>
        </a:p>
      </dgm:t>
    </dgm:pt>
    <dgm:pt modelId="{989A13A9-970E-411D-B844-2960C2E0CFC0}">
      <dgm:prSet phldrT="[Текст]"/>
      <dgm:spPr/>
      <dgm:t>
        <a:bodyPr/>
        <a:lstStyle/>
        <a:p>
          <a:pPr algn="ctr"/>
          <a:r>
            <a:rPr lang="ru-RU" b="1" dirty="0">
              <a:latin typeface="Times New Roman" pitchFamily="18" charset="0"/>
              <a:cs typeface="Times New Roman" pitchFamily="18" charset="0"/>
            </a:rPr>
            <a:t> публикация  буклетов, методических изданий по итогам проекта</a:t>
          </a:r>
        </a:p>
        <a:p>
          <a:pPr algn="l"/>
          <a:r>
            <a:rPr lang="ru-RU" b="1" dirty="0">
              <a:latin typeface="Times New Roman" pitchFamily="18" charset="0"/>
              <a:cs typeface="Times New Roman" pitchFamily="18" charset="0"/>
            </a:rPr>
            <a:t> (тиражом 350 экземпляров) </a:t>
          </a:r>
          <a:endParaRPr lang="ru-RU" b="1" dirty="0">
            <a:solidFill>
              <a:schemeClr val="tx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66D40C4-8E86-4B3A-A6BE-5ADD326DFEE5}" type="parTrans" cxnId="{B584EC2C-5D4A-4A2E-A94A-030BA7A1EFD2}">
      <dgm:prSet/>
      <dgm:spPr/>
      <dgm:t>
        <a:bodyPr/>
        <a:lstStyle/>
        <a:p>
          <a:endParaRPr lang="ru-RU"/>
        </a:p>
      </dgm:t>
    </dgm:pt>
    <dgm:pt modelId="{FEBD91E0-E99D-4C8F-A173-4ECD6DA805DF}" type="sibTrans" cxnId="{B584EC2C-5D4A-4A2E-A94A-030BA7A1EFD2}">
      <dgm:prSet/>
      <dgm:spPr/>
      <dgm:t>
        <a:bodyPr/>
        <a:lstStyle/>
        <a:p>
          <a:endParaRPr lang="ru-RU"/>
        </a:p>
      </dgm:t>
    </dgm:pt>
    <dgm:pt modelId="{3ADFFF2C-6444-4C20-9266-1CDE17F0E80D}" type="pres">
      <dgm:prSet presAssocID="{5B43EACA-4BBB-46C7-8308-C7837F7E57B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0DB6E8-BAAA-4158-8218-3967D0E6D397}" type="pres">
      <dgm:prSet presAssocID="{989A13A9-970E-411D-B844-2960C2E0CFC0}" presName="comp" presStyleCnt="0"/>
      <dgm:spPr/>
    </dgm:pt>
    <dgm:pt modelId="{DC752EE8-D04A-4DC4-BBC6-5A6D44195FD9}" type="pres">
      <dgm:prSet presAssocID="{989A13A9-970E-411D-B844-2960C2E0CFC0}" presName="box" presStyleLbl="node1" presStyleIdx="0" presStyleCnt="1" custLinFactNeighborX="63" custLinFactNeighborY="-22246"/>
      <dgm:spPr/>
      <dgm:t>
        <a:bodyPr/>
        <a:lstStyle/>
        <a:p>
          <a:endParaRPr lang="ru-RU"/>
        </a:p>
      </dgm:t>
    </dgm:pt>
    <dgm:pt modelId="{E0EC186E-16DC-44D3-AB72-66F652E022EA}" type="pres">
      <dgm:prSet presAssocID="{989A13A9-970E-411D-B844-2960C2E0CFC0}" presName="img" presStyleLbl="fgImgPlace1" presStyleIdx="0" presStyleCnt="1" custLinFactNeighborX="-3951" custLinFactNeighborY="294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8B7B8A94-C698-4280-9CC0-B489D2BA1DF9}" type="pres">
      <dgm:prSet presAssocID="{989A13A9-970E-411D-B844-2960C2E0CFC0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E12A05-9B65-49C6-81CF-030587EDF3D6}" type="presOf" srcId="{989A13A9-970E-411D-B844-2960C2E0CFC0}" destId="{DC752EE8-D04A-4DC4-BBC6-5A6D44195FD9}" srcOrd="0" destOrd="0" presId="urn:microsoft.com/office/officeart/2005/8/layout/vList4#6"/>
    <dgm:cxn modelId="{67E39362-3ABC-45B5-BDB5-FD9F7B3554E7}" type="presOf" srcId="{5B43EACA-4BBB-46C7-8308-C7837F7E57B1}" destId="{3ADFFF2C-6444-4C20-9266-1CDE17F0E80D}" srcOrd="0" destOrd="0" presId="urn:microsoft.com/office/officeart/2005/8/layout/vList4#6"/>
    <dgm:cxn modelId="{366A21D0-7CAA-49EB-BFC0-2E526815FE32}" type="presOf" srcId="{989A13A9-970E-411D-B844-2960C2E0CFC0}" destId="{8B7B8A94-C698-4280-9CC0-B489D2BA1DF9}" srcOrd="1" destOrd="0" presId="urn:microsoft.com/office/officeart/2005/8/layout/vList4#6"/>
    <dgm:cxn modelId="{B584EC2C-5D4A-4A2E-A94A-030BA7A1EFD2}" srcId="{5B43EACA-4BBB-46C7-8308-C7837F7E57B1}" destId="{989A13A9-970E-411D-B844-2960C2E0CFC0}" srcOrd="0" destOrd="0" parTransId="{266D40C4-8E86-4B3A-A6BE-5ADD326DFEE5}" sibTransId="{FEBD91E0-E99D-4C8F-A173-4ECD6DA805DF}"/>
    <dgm:cxn modelId="{5BE84210-DAA7-4E76-A403-B8EA3A738251}" type="presParOf" srcId="{3ADFFF2C-6444-4C20-9266-1CDE17F0E80D}" destId="{120DB6E8-BAAA-4158-8218-3967D0E6D397}" srcOrd="0" destOrd="0" presId="urn:microsoft.com/office/officeart/2005/8/layout/vList4#6"/>
    <dgm:cxn modelId="{4C085E6D-5CBD-4287-8748-DC29F11CE9F4}" type="presParOf" srcId="{120DB6E8-BAAA-4158-8218-3967D0E6D397}" destId="{DC752EE8-D04A-4DC4-BBC6-5A6D44195FD9}" srcOrd="0" destOrd="0" presId="urn:microsoft.com/office/officeart/2005/8/layout/vList4#6"/>
    <dgm:cxn modelId="{C9433E76-5945-4212-BC3C-320282EA80EE}" type="presParOf" srcId="{120DB6E8-BAAA-4158-8218-3967D0E6D397}" destId="{E0EC186E-16DC-44D3-AB72-66F652E022EA}" srcOrd="1" destOrd="0" presId="urn:microsoft.com/office/officeart/2005/8/layout/vList4#6"/>
    <dgm:cxn modelId="{A252B14B-C092-4779-B93A-7D1A2E5640C1}" type="presParOf" srcId="{120DB6E8-BAAA-4158-8218-3967D0E6D397}" destId="{8B7B8A94-C698-4280-9CC0-B489D2BA1DF9}" srcOrd="2" destOrd="0" presId="urn:microsoft.com/office/officeart/2005/8/layout/vList4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D82800-36EF-4B5D-94EA-A48FC5B4556A}">
      <dsp:nvSpPr>
        <dsp:cNvPr id="0" name=""/>
        <dsp:cNvSpPr/>
      </dsp:nvSpPr>
      <dsp:spPr>
        <a:xfrm rot="20503102">
          <a:off x="191181" y="476629"/>
          <a:ext cx="4715803" cy="471580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i="0" kern="1200" baseline="0" dirty="0">
              <a:latin typeface="Comic Sans MS" pitchFamily="66" charset="0"/>
              <a:cs typeface="Times New Roman" pitchFamily="18" charset="0"/>
            </a:rPr>
            <a:t>Кто,</a:t>
          </a:r>
        </a:p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i="0" kern="1200" baseline="0" dirty="0">
              <a:latin typeface="Comic Sans MS" pitchFamily="66" charset="0"/>
              <a:cs typeface="Times New Roman" pitchFamily="18" charset="0"/>
            </a:rPr>
            <a:t>если не</a:t>
          </a:r>
        </a:p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i="0" kern="1200" baseline="0" dirty="0">
              <a:latin typeface="Comic Sans MS" pitchFamily="66" charset="0"/>
              <a:cs typeface="Times New Roman" pitchFamily="18" charset="0"/>
            </a:rPr>
            <a:t> Я?</a:t>
          </a:r>
          <a:r>
            <a:rPr lang="ru-RU" sz="4400" b="1" i="0" kern="1200" baseline="0" dirty="0">
              <a:latin typeface="Comic Sans MS" pitchFamily="66" charset="0"/>
              <a:cs typeface="Times New Roman" pitchFamily="18" charset="0"/>
            </a:rPr>
            <a:t> </a:t>
          </a:r>
        </a:p>
      </dsp:txBody>
      <dsp:txXfrm>
        <a:off x="866849" y="1139339"/>
        <a:ext cx="2719022" cy="3603614"/>
      </dsp:txXfrm>
    </dsp:sp>
    <dsp:sp modelId="{E30D37C2-4661-4156-B274-F8BABA405695}">
      <dsp:nvSpPr>
        <dsp:cNvPr id="0" name=""/>
        <dsp:cNvSpPr/>
      </dsp:nvSpPr>
      <dsp:spPr>
        <a:xfrm>
          <a:off x="3781140" y="504075"/>
          <a:ext cx="4715803" cy="4715803"/>
        </a:xfrm>
        <a:prstGeom prst="ellipse">
          <a:avLst/>
        </a:prstGeom>
        <a:solidFill>
          <a:schemeClr val="accent2">
            <a:alpha val="50000"/>
            <a:hueOff val="4681519"/>
            <a:satOff val="-5839"/>
            <a:lumOff val="1373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baseline="0" dirty="0">
              <a:latin typeface="Comic Sans MS" pitchFamily="66" charset="0"/>
              <a:cs typeface="Times New Roman" pitchFamily="18" charset="0"/>
            </a:rPr>
            <a:t>Когда, </a:t>
          </a: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baseline="0" dirty="0">
              <a:latin typeface="Comic Sans MS" pitchFamily="66" charset="0"/>
              <a:cs typeface="Times New Roman" pitchFamily="18" charset="0"/>
            </a:rPr>
            <a:t>если не </a:t>
          </a: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baseline="0" dirty="0">
              <a:latin typeface="Comic Sans MS" pitchFamily="66" charset="0"/>
              <a:cs typeface="Times New Roman" pitchFamily="18" charset="0"/>
            </a:rPr>
            <a:t>СЕЙЧАС?</a:t>
          </a:r>
        </a:p>
      </dsp:txBody>
      <dsp:txXfrm>
        <a:off x="5119408" y="1060170"/>
        <a:ext cx="2719022" cy="36036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2FBDAC-1735-495D-91B9-7A97E87A8623}">
      <dsp:nvSpPr>
        <dsp:cNvPr id="0" name=""/>
        <dsp:cNvSpPr/>
      </dsp:nvSpPr>
      <dsp:spPr>
        <a:xfrm>
          <a:off x="4211271" y="2373"/>
          <a:ext cx="4567938" cy="1590345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экологические игры; квесты; экологические субботники; экскурсии; велопробег по пропаганде экологических знаний</a:t>
          </a:r>
          <a:endParaRPr lang="ru-RU" sz="1800" b="1" i="1" kern="1200" baseline="0" dirty="0">
            <a:latin typeface="Times New Roman" panose="02020603050405020304" pitchFamily="18" charset="0"/>
            <a:cs typeface="Times New Roman" pitchFamily="18" charset="0"/>
          </a:endParaRPr>
        </a:p>
      </dsp:txBody>
      <dsp:txXfrm>
        <a:off x="4211271" y="201166"/>
        <a:ext cx="3971559" cy="1192759"/>
      </dsp:txXfrm>
    </dsp:sp>
    <dsp:sp modelId="{1D0E0F74-D6D2-4B81-9ECE-BC3D5655118A}">
      <dsp:nvSpPr>
        <dsp:cNvPr id="0" name=""/>
        <dsp:cNvSpPr/>
      </dsp:nvSpPr>
      <dsp:spPr>
        <a:xfrm>
          <a:off x="3110" y="154526"/>
          <a:ext cx="4205505" cy="130138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Проведение экологических мероприятий</a:t>
          </a:r>
          <a:endParaRPr lang="ru-RU" sz="2400" b="1" i="0" kern="1200" baseline="0" dirty="0">
            <a:latin typeface="Times New Roman" panose="02020603050405020304" pitchFamily="18" charset="0"/>
            <a:cs typeface="Times New Roman" pitchFamily="18" charset="0"/>
          </a:endParaRPr>
        </a:p>
      </dsp:txBody>
      <dsp:txXfrm>
        <a:off x="66638" y="218054"/>
        <a:ext cx="4078449" cy="1174325"/>
      </dsp:txXfrm>
    </dsp:sp>
    <dsp:sp modelId="{31DB1D9A-47D2-49BA-A4DC-E75F67FE41EF}">
      <dsp:nvSpPr>
        <dsp:cNvPr id="0" name=""/>
        <dsp:cNvSpPr/>
      </dsp:nvSpPr>
      <dsp:spPr>
        <a:xfrm>
          <a:off x="4253892" y="1509347"/>
          <a:ext cx="4531083" cy="1337199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Char char="••"/>
          </a:pPr>
          <a:r>
            <a:rPr lang="ru-RU" sz="2800" kern="100" baseline="0" dirty="0"/>
            <a:t>     </a:t>
          </a:r>
          <a:r>
            <a:rPr lang="ru-RU" sz="1800" kern="100" baseline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геоэкологические</a:t>
          </a:r>
          <a:r>
            <a:rPr lang="ru-RU" sz="1800" kern="1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исследования местности, изучение антропогенного воздействия на окружающую среду; </a:t>
          </a:r>
          <a:endParaRPr lang="ru-RU" sz="1800" b="1" i="1" kern="1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4253892" y="1676497"/>
        <a:ext cx="4029633" cy="1002899"/>
      </dsp:txXfrm>
    </dsp:sp>
    <dsp:sp modelId="{3A87DA37-1C53-481B-82F8-4A5D771A3C30}">
      <dsp:nvSpPr>
        <dsp:cNvPr id="0" name=""/>
        <dsp:cNvSpPr/>
      </dsp:nvSpPr>
      <dsp:spPr>
        <a:xfrm>
          <a:off x="9" y="1589887"/>
          <a:ext cx="4253872" cy="125404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Проведение исследовательских работ</a:t>
          </a:r>
          <a:r>
            <a:rPr lang="ru-RU" sz="2400" b="1" i="0" kern="1200" baseline="0" dirty="0">
              <a:latin typeface="Times New Roman" panose="02020603050405020304" pitchFamily="18" charset="0"/>
              <a:cs typeface="Times New Roman" pitchFamily="18" charset="0"/>
            </a:rPr>
            <a:t> </a:t>
          </a:r>
        </a:p>
      </dsp:txBody>
      <dsp:txXfrm>
        <a:off x="61227" y="1651105"/>
        <a:ext cx="4131436" cy="1131612"/>
      </dsp:txXfrm>
    </dsp:sp>
    <dsp:sp modelId="{1B584770-44CC-4582-9480-DA47427DE60A}">
      <dsp:nvSpPr>
        <dsp:cNvPr id="0" name=""/>
        <dsp:cNvSpPr/>
      </dsp:nvSpPr>
      <dsp:spPr>
        <a:xfrm>
          <a:off x="4334816" y="2873350"/>
          <a:ext cx="4450159" cy="1264874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по итогам работы отряда волонтеров гимназии</a:t>
          </a:r>
          <a:endParaRPr lang="ru-RU" sz="1800" b="1" i="1" kern="1200" baseline="0" dirty="0">
            <a:latin typeface="Times New Roman" panose="02020603050405020304" pitchFamily="18" charset="0"/>
            <a:cs typeface="Times New Roman" pitchFamily="18" charset="0"/>
          </a:endParaRPr>
        </a:p>
      </dsp:txBody>
      <dsp:txXfrm>
        <a:off x="4334816" y="3031459"/>
        <a:ext cx="3975831" cy="948656"/>
      </dsp:txXfrm>
    </dsp:sp>
    <dsp:sp modelId="{A6F9F084-9FF2-43C4-A234-0A1B970CB6FF}">
      <dsp:nvSpPr>
        <dsp:cNvPr id="0" name=""/>
        <dsp:cNvSpPr/>
      </dsp:nvSpPr>
      <dsp:spPr>
        <a:xfrm>
          <a:off x="5189" y="2978276"/>
          <a:ext cx="4318522" cy="1346496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Проведение экологического форума</a:t>
          </a:r>
          <a:endParaRPr lang="ru-RU" sz="2400" b="1" i="0" kern="1200" baseline="0" dirty="0">
            <a:latin typeface="Times New Roman" panose="02020603050405020304" pitchFamily="18" charset="0"/>
            <a:cs typeface="Times New Roman" pitchFamily="18" charset="0"/>
          </a:endParaRPr>
        </a:p>
      </dsp:txBody>
      <dsp:txXfrm>
        <a:off x="70920" y="3044007"/>
        <a:ext cx="4187060" cy="1215034"/>
      </dsp:txXfrm>
    </dsp:sp>
    <dsp:sp modelId="{D3E2B67E-B372-4460-9C34-FFB0027413CF}">
      <dsp:nvSpPr>
        <dsp:cNvPr id="0" name=""/>
        <dsp:cNvSpPr/>
      </dsp:nvSpPr>
      <dsp:spPr>
        <a:xfrm>
          <a:off x="4401288" y="4342280"/>
          <a:ext cx="4383687" cy="1197259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Публикация буклетов, методических изданий по итогам проекта  (тиражом 350 экземпляров) </a:t>
          </a:r>
          <a:endParaRPr lang="ru-RU" sz="1800" b="1" i="1" kern="1200" baseline="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01288" y="4491937"/>
        <a:ext cx="3934715" cy="897945"/>
      </dsp:txXfrm>
    </dsp:sp>
    <dsp:sp modelId="{F55F0D7A-F572-47F9-B23A-32654EE913A1}">
      <dsp:nvSpPr>
        <dsp:cNvPr id="0" name=""/>
        <dsp:cNvSpPr/>
      </dsp:nvSpPr>
      <dsp:spPr>
        <a:xfrm>
          <a:off x="2804" y="4447206"/>
          <a:ext cx="4389683" cy="129445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baseline="0" dirty="0">
              <a:latin typeface="Times New Roman" pitchFamily="18" charset="0"/>
              <a:cs typeface="Times New Roman" pitchFamily="18" charset="0"/>
            </a:rPr>
            <a:t>Подведение итогов работы</a:t>
          </a:r>
        </a:p>
      </dsp:txBody>
      <dsp:txXfrm>
        <a:off x="65994" y="4510396"/>
        <a:ext cx="4263303" cy="11680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6C784A-090D-4A54-830C-8C44D108E55A}">
      <dsp:nvSpPr>
        <dsp:cNvPr id="0" name=""/>
        <dsp:cNvSpPr/>
      </dsp:nvSpPr>
      <dsp:spPr>
        <a:xfrm>
          <a:off x="1594522" y="0"/>
          <a:ext cx="3920507" cy="4784724"/>
        </a:xfrm>
        <a:prstGeom prst="triangl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618066-EFA8-474D-B550-96204D15F9CE}">
      <dsp:nvSpPr>
        <dsp:cNvPr id="0" name=""/>
        <dsp:cNvSpPr/>
      </dsp:nvSpPr>
      <dsp:spPr>
        <a:xfrm>
          <a:off x="2660956" y="3455715"/>
          <a:ext cx="5702315" cy="130329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0" kern="1200" baseline="0" dirty="0">
              <a:latin typeface="Times New Roman" pitchFamily="18" charset="0"/>
              <a:cs typeface="Times New Roman" pitchFamily="18" charset="0"/>
            </a:rPr>
            <a:t>3.</a:t>
          </a:r>
          <a:r>
            <a:rPr lang="ru-RU" sz="2800" b="1" kern="1200" baseline="0" dirty="0">
              <a:latin typeface="Times New Roman" pitchFamily="18" charset="0"/>
              <a:cs typeface="Times New Roman" pitchFamily="18" charset="0"/>
            </a:rPr>
            <a:t> ЗАКЛЮЧИТЕЛЬНЫЙ ЭТАП 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(июнь - август 2024 года)</a:t>
          </a:r>
        </a:p>
        <a:p>
          <a:pPr algn="l">
            <a:spcBef>
              <a:spcPct val="0"/>
            </a:spcBef>
          </a:pP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24577" y="3519336"/>
        <a:ext cx="5575073" cy="1176050"/>
      </dsp:txXfrm>
    </dsp:sp>
    <dsp:sp modelId="{E8293C21-50A1-49EB-B407-9FC3EA74DA77}">
      <dsp:nvSpPr>
        <dsp:cNvPr id="0" name=""/>
        <dsp:cNvSpPr/>
      </dsp:nvSpPr>
      <dsp:spPr>
        <a:xfrm>
          <a:off x="2629264" y="575393"/>
          <a:ext cx="5734007" cy="1222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1. </a:t>
          </a:r>
          <a:r>
            <a:rPr lang="ru-RU" sz="3000" b="1" kern="1200" baseline="0" dirty="0">
              <a:latin typeface="Times New Roman" pitchFamily="18" charset="0"/>
              <a:cs typeface="Times New Roman" pitchFamily="18" charset="0"/>
            </a:rPr>
            <a:t>ПОДГОТОВИТЕЛЬНЫЙ ЭТАП </a:t>
          </a:r>
          <a:r>
            <a:rPr lang="ru-RU" sz="32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(ноябрь- декабрь 2023 года)</a:t>
          </a:r>
          <a:r>
            <a:rPr lang="ru-RU" sz="3200" kern="1200" dirty="0">
              <a:latin typeface="Times New Roman" pitchFamily="18" charset="0"/>
              <a:cs typeface="Times New Roman" pitchFamily="18" charset="0"/>
            </a:rPr>
            <a:t>  </a:t>
          </a:r>
        </a:p>
      </dsp:txBody>
      <dsp:txXfrm>
        <a:off x="2688951" y="635080"/>
        <a:ext cx="5614633" cy="1103317"/>
      </dsp:txXfrm>
    </dsp:sp>
    <dsp:sp modelId="{CDA16ECF-AA5A-4427-8220-CF0BFBFFFA7D}">
      <dsp:nvSpPr>
        <dsp:cNvPr id="0" name=""/>
        <dsp:cNvSpPr/>
      </dsp:nvSpPr>
      <dsp:spPr>
        <a:xfrm>
          <a:off x="2586812" y="2015554"/>
          <a:ext cx="5776459" cy="118135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baseline="0" dirty="0">
              <a:latin typeface="Times New Roman" pitchFamily="18" charset="0"/>
              <a:cs typeface="Times New Roman" pitchFamily="18" charset="0"/>
            </a:rPr>
            <a:t>2. </a:t>
          </a:r>
          <a:r>
            <a:rPr lang="ru-RU" sz="3000" b="1" kern="1200" baseline="0" dirty="0">
              <a:latin typeface="Times New Roman" pitchFamily="18" charset="0"/>
              <a:cs typeface="Times New Roman" pitchFamily="18" charset="0"/>
            </a:rPr>
            <a:t>ОСНОВНОЙ ЭТАП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baseline="0" dirty="0">
              <a:latin typeface="Times New Roman" pitchFamily="18" charset="0"/>
              <a:cs typeface="Times New Roman" pitchFamily="18" charset="0"/>
            </a:rPr>
            <a:t>    </a:t>
          </a:r>
          <a:r>
            <a:rPr lang="ru-RU" sz="2400" b="0" kern="1200" dirty="0">
              <a:latin typeface="Times New Roman" pitchFamily="18" charset="0"/>
              <a:cs typeface="Times New Roman" pitchFamily="18" charset="0"/>
            </a:rPr>
            <a:t>(январь- май 2024 года) </a:t>
          </a:r>
        </a:p>
      </dsp:txBody>
      <dsp:txXfrm>
        <a:off x="2644481" y="2073223"/>
        <a:ext cx="5661121" cy="10660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C7BE2C-6637-4E07-A01E-6EE2D297E876}">
      <dsp:nvSpPr>
        <dsp:cNvPr id="0" name=""/>
        <dsp:cNvSpPr/>
      </dsp:nvSpPr>
      <dsp:spPr>
        <a:xfrm>
          <a:off x="0" y="0"/>
          <a:ext cx="8219256" cy="153017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создание проекта и примерной сметы</a:t>
          </a:r>
        </a:p>
      </dsp:txBody>
      <dsp:txXfrm>
        <a:off x="1796868" y="0"/>
        <a:ext cx="6422387" cy="1530170"/>
      </dsp:txXfrm>
    </dsp:sp>
    <dsp:sp modelId="{1DC68304-E8E4-4E2D-A635-3042AE838C48}">
      <dsp:nvSpPr>
        <dsp:cNvPr id="0" name=""/>
        <dsp:cNvSpPr/>
      </dsp:nvSpPr>
      <dsp:spPr>
        <a:xfrm>
          <a:off x="153016" y="153017"/>
          <a:ext cx="1643851" cy="122413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A3FD58-CF1A-4885-8BA0-3ED1760EBD2A}">
      <dsp:nvSpPr>
        <dsp:cNvPr id="0" name=""/>
        <dsp:cNvSpPr/>
      </dsp:nvSpPr>
      <dsp:spPr>
        <a:xfrm>
          <a:off x="0" y="1683187"/>
          <a:ext cx="8219256" cy="153017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закупка необходимого оборудования</a:t>
          </a:r>
          <a:endParaRPr lang="ru-RU" sz="31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1796868" y="1683187"/>
        <a:ext cx="6422387" cy="1530170"/>
      </dsp:txXfrm>
    </dsp:sp>
    <dsp:sp modelId="{D56A052A-4CBF-40FF-9D18-1223218B8793}">
      <dsp:nvSpPr>
        <dsp:cNvPr id="0" name=""/>
        <dsp:cNvSpPr/>
      </dsp:nvSpPr>
      <dsp:spPr>
        <a:xfrm>
          <a:off x="153016" y="1836204"/>
          <a:ext cx="1643851" cy="122413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FE2878-CCAA-483F-B959-0EF13499F83D}">
      <dsp:nvSpPr>
        <dsp:cNvPr id="0" name=""/>
        <dsp:cNvSpPr/>
      </dsp:nvSpPr>
      <dsp:spPr>
        <a:xfrm>
          <a:off x="0" y="3366374"/>
          <a:ext cx="8219256" cy="153017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закупка необходимого снаряжения</a:t>
          </a:r>
        </a:p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>
        <a:off x="1796868" y="3366374"/>
        <a:ext cx="6422387" cy="1530170"/>
      </dsp:txXfrm>
    </dsp:sp>
    <dsp:sp modelId="{EACB36D0-6899-4FA0-92F2-04DBC259C1CD}">
      <dsp:nvSpPr>
        <dsp:cNvPr id="0" name=""/>
        <dsp:cNvSpPr/>
      </dsp:nvSpPr>
      <dsp:spPr>
        <a:xfrm>
          <a:off x="122474" y="3513515"/>
          <a:ext cx="1643851" cy="122413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B1E0F-0A19-457E-9481-0A71231E07FD}">
      <dsp:nvSpPr>
        <dsp:cNvPr id="0" name=""/>
        <dsp:cNvSpPr/>
      </dsp:nvSpPr>
      <dsp:spPr>
        <a:xfrm>
          <a:off x="0" y="0"/>
          <a:ext cx="8424936" cy="12886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закупка продуктов питания и медикаментов</a:t>
          </a:r>
          <a:endParaRPr lang="ru-RU" sz="27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1813856" y="0"/>
        <a:ext cx="6611079" cy="1288690"/>
      </dsp:txXfrm>
    </dsp:sp>
    <dsp:sp modelId="{5B305502-658D-4E40-9D65-9E20EA722795}">
      <dsp:nvSpPr>
        <dsp:cNvPr id="0" name=""/>
        <dsp:cNvSpPr/>
      </dsp:nvSpPr>
      <dsp:spPr>
        <a:xfrm>
          <a:off x="128869" y="128869"/>
          <a:ext cx="1684987" cy="10309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8F8178-D467-440F-A40F-17948699DD96}">
      <dsp:nvSpPr>
        <dsp:cNvPr id="0" name=""/>
        <dsp:cNvSpPr/>
      </dsp:nvSpPr>
      <dsp:spPr>
        <a:xfrm>
          <a:off x="0" y="1417559"/>
          <a:ext cx="8424936" cy="128869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встреча гостей и участников проекта</a:t>
          </a:r>
        </a:p>
      </dsp:txBody>
      <dsp:txXfrm>
        <a:off x="1813856" y="1417559"/>
        <a:ext cx="6611079" cy="1288690"/>
      </dsp:txXfrm>
    </dsp:sp>
    <dsp:sp modelId="{EDC459F5-92FD-4F57-A67B-0D73D5E2658D}">
      <dsp:nvSpPr>
        <dsp:cNvPr id="0" name=""/>
        <dsp:cNvSpPr/>
      </dsp:nvSpPr>
      <dsp:spPr>
        <a:xfrm>
          <a:off x="72000" y="1500220"/>
          <a:ext cx="1684987" cy="103095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75CD32-CACE-412E-879C-D06BCA9715EB}">
      <dsp:nvSpPr>
        <dsp:cNvPr id="0" name=""/>
        <dsp:cNvSpPr/>
      </dsp:nvSpPr>
      <dsp:spPr>
        <a:xfrm>
          <a:off x="0" y="2835118"/>
          <a:ext cx="8424936" cy="12886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проведение итогового форума по результатам работы отряда  </a:t>
          </a:r>
          <a:r>
            <a:rPr lang="ru-RU" sz="2700" b="1" kern="1200" dirty="0" err="1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ЭКОволонтеров</a:t>
          </a:r>
          <a:endParaRPr lang="ru-RU" sz="27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13856" y="2835118"/>
        <a:ext cx="6611079" cy="1288690"/>
      </dsp:txXfrm>
    </dsp:sp>
    <dsp:sp modelId="{DBDAE04D-BE79-42B1-B296-B67914B6FF50}">
      <dsp:nvSpPr>
        <dsp:cNvPr id="0" name=""/>
        <dsp:cNvSpPr/>
      </dsp:nvSpPr>
      <dsp:spPr>
        <a:xfrm>
          <a:off x="128869" y="2963987"/>
          <a:ext cx="1684987" cy="103095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43E066-EB80-4E80-B0C6-3EC53F3A2091}">
      <dsp:nvSpPr>
        <dsp:cNvPr id="0" name=""/>
        <dsp:cNvSpPr/>
      </dsp:nvSpPr>
      <dsp:spPr>
        <a:xfrm>
          <a:off x="0" y="4252677"/>
          <a:ext cx="8424936" cy="12886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700" b="1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проводы гостей и участников проекта</a:t>
          </a: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13856" y="4252677"/>
        <a:ext cx="6611079" cy="1288690"/>
      </dsp:txXfrm>
    </dsp:sp>
    <dsp:sp modelId="{F097F6A6-311D-484E-9605-A6362743B336}">
      <dsp:nvSpPr>
        <dsp:cNvPr id="0" name=""/>
        <dsp:cNvSpPr/>
      </dsp:nvSpPr>
      <dsp:spPr>
        <a:xfrm>
          <a:off x="128869" y="4381546"/>
          <a:ext cx="1684987" cy="103095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752EE8-D04A-4DC4-BBC6-5A6D44195FD9}">
      <dsp:nvSpPr>
        <dsp:cNvPr id="0" name=""/>
        <dsp:cNvSpPr/>
      </dsp:nvSpPr>
      <dsp:spPr>
        <a:xfrm>
          <a:off x="0" y="0"/>
          <a:ext cx="8280920" cy="24482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>
              <a:latin typeface="Times New Roman" pitchFamily="18" charset="0"/>
              <a:cs typeface="Times New Roman" pitchFamily="18" charset="0"/>
            </a:rPr>
            <a:t> публикация  буклетов, методических изданий по итогам проекта</a:t>
          </a:r>
        </a:p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>
              <a:latin typeface="Times New Roman" pitchFamily="18" charset="0"/>
              <a:cs typeface="Times New Roman" pitchFamily="18" charset="0"/>
            </a:rPr>
            <a:t> (тиражом 350 экземпляров) </a:t>
          </a:r>
          <a:endParaRPr lang="ru-RU" sz="3700" b="1" kern="1200" dirty="0">
            <a:solidFill>
              <a:schemeClr val="tx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01011" y="0"/>
        <a:ext cx="6379908" cy="2448272"/>
      </dsp:txXfrm>
    </dsp:sp>
    <dsp:sp modelId="{E0EC186E-16DC-44D3-AB72-66F652E022EA}">
      <dsp:nvSpPr>
        <dsp:cNvPr id="0" name=""/>
        <dsp:cNvSpPr/>
      </dsp:nvSpPr>
      <dsp:spPr>
        <a:xfrm>
          <a:off x="179391" y="302586"/>
          <a:ext cx="1656184" cy="195861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#5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#6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8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260648"/>
            <a:ext cx="9153757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АУ «Гимназия №7»</a:t>
            </a:r>
          </a:p>
          <a:p>
            <a:pPr algn="ctr"/>
            <a:r>
              <a:rPr lang="ru-RU" sz="4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(полного дня)</a:t>
            </a:r>
          </a:p>
          <a:p>
            <a:pPr algn="ctr"/>
            <a:r>
              <a:rPr lang="ru-RU" sz="4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4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Оренбурга</a:t>
            </a:r>
            <a:endParaRPr lang="ru-RU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6A0021-7A76-51E4-595D-C99C77902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26" y="2277451"/>
            <a:ext cx="8784976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541585677"/>
              </p:ext>
            </p:extLst>
          </p:nvPr>
        </p:nvGraphicFramePr>
        <p:xfrm>
          <a:off x="179512" y="830997"/>
          <a:ext cx="8784976" cy="5838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ПЛАНИРУЕМЫЕ РЕЗУЛЬТАТЫ</a:t>
            </a:r>
          </a:p>
        </p:txBody>
      </p:sp>
    </p:spTree>
    <p:extLst>
      <p:ext uri="{BB962C8B-B14F-4D97-AF65-F5344CB8AC3E}">
        <p14:creationId xmlns:p14="http://schemas.microsoft.com/office/powerpoint/2010/main" val="63614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141763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25895583"/>
              </p:ext>
            </p:extLst>
          </p:nvPr>
        </p:nvGraphicFramePr>
        <p:xfrm>
          <a:off x="457200" y="1341438"/>
          <a:ext cx="8363272" cy="4784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3" descr="C:\Users\Windows 7\Desktop\ПОДГОТОВИТЕЛЬНЫЙ.jpg"/>
          <p:cNvPicPr>
            <a:picLocks noChangeAspect="1" noChangeArrowheads="1"/>
          </p:cNvPicPr>
          <p:nvPr/>
        </p:nvPicPr>
        <p:blipFill>
          <a:blip r:embed="rId8" cstate="print"/>
          <a:srcRect l="19954" r="12399"/>
          <a:stretch>
            <a:fillRect/>
          </a:stretch>
        </p:blipFill>
        <p:spPr bwMode="auto">
          <a:xfrm>
            <a:off x="827584" y="1952836"/>
            <a:ext cx="1656184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C:\Users\Windows 7\Desktop\основной.jpg"/>
          <p:cNvPicPr>
            <a:picLocks noChangeAspect="1" noChangeArrowheads="1"/>
          </p:cNvPicPr>
          <p:nvPr/>
        </p:nvPicPr>
        <p:blipFill>
          <a:blip r:embed="rId9" cstate="print"/>
          <a:srcRect l="7340" r="4575"/>
          <a:stretch>
            <a:fillRect/>
          </a:stretch>
        </p:blipFill>
        <p:spPr bwMode="auto">
          <a:xfrm>
            <a:off x="755576" y="3284984"/>
            <a:ext cx="1728192" cy="1307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 descr="C:\Users\Windows 7\Desktop\ОСНОВНОЙ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7584" y="4783497"/>
            <a:ext cx="1577121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141763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ПОДГОТОВИТЕЛЬНЫЙ</a:t>
            </a:r>
            <a:endParaRPr lang="ru-RU" sz="4000" b="1" dirty="0">
              <a:solidFill>
                <a:srgbClr val="FF0000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009561"/>
              </p:ext>
            </p:extLst>
          </p:nvPr>
        </p:nvGraphicFramePr>
        <p:xfrm>
          <a:off x="457200" y="1268760"/>
          <a:ext cx="821925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9705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ПРИМЕРНАЯ СМЕТА ПРОЕКТА</a:t>
            </a:r>
          </a:p>
          <a:p>
            <a:pPr algn="ctr"/>
            <a:r>
              <a:rPr lang="ru-RU" sz="3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(основные средства)</a:t>
            </a:r>
            <a:endParaRPr lang="ru-RU" sz="3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001125"/>
              </p:ext>
            </p:extLst>
          </p:nvPr>
        </p:nvGraphicFramePr>
        <p:xfrm>
          <a:off x="395537" y="1268758"/>
          <a:ext cx="8280919" cy="5175832"/>
        </p:xfrm>
        <a:graphic>
          <a:graphicData uri="http://schemas.openxmlformats.org/drawingml/2006/table">
            <a:tbl>
              <a:tblPr/>
              <a:tblGrid>
                <a:gridCol w="749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26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25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Статья расходов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Стоимость (ед.) в руб.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Количество единиц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Всего в руб.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2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Баннер с логотипом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шт.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2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Брендированные бейсболки и футболки (комплект)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100 шт.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175000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92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Мешки для мусора,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50 </a:t>
                      </a:r>
                      <a:r>
                        <a:rPr lang="ru-RU" sz="24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уп</a:t>
                      </a: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12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Перчатки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258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205000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260648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СОФИНАНСИРОВАНИЕ</a:t>
            </a:r>
          </a:p>
          <a:p>
            <a:pPr algn="ctr"/>
            <a:r>
              <a:rPr lang="ru-RU" sz="3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(питание, проезд)</a:t>
            </a:r>
            <a:endParaRPr lang="ru-RU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344692"/>
              </p:ext>
            </p:extLst>
          </p:nvPr>
        </p:nvGraphicFramePr>
        <p:xfrm>
          <a:off x="539552" y="1879106"/>
          <a:ext cx="8136904" cy="3099787"/>
        </p:xfrm>
        <a:graphic>
          <a:graphicData uri="http://schemas.openxmlformats.org/drawingml/2006/table">
            <a:tbl>
              <a:tblPr/>
              <a:tblGrid>
                <a:gridCol w="1227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6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2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56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Спонсоры 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Всего в руб.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6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ИП «Долгушин» 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50000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8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ИП «</a:t>
                      </a:r>
                      <a:r>
                        <a:rPr lang="ru-RU" sz="24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Чепуркина</a:t>
                      </a:r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» 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50000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25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Собственные средства организации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110000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788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210000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344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1052736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 ОСНОВНОЙ</a:t>
            </a:r>
            <a:endParaRPr lang="ru-RU" sz="4000" b="1" dirty="0">
              <a:solidFill>
                <a:srgbClr val="FF0000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50373086"/>
              </p:ext>
            </p:extLst>
          </p:nvPr>
        </p:nvGraphicFramePr>
        <p:xfrm>
          <a:off x="323528" y="908720"/>
          <a:ext cx="842493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6480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1417638"/>
          </a:xfrm>
        </p:spPr>
        <p:txBody>
          <a:bodyPr>
            <a:noAutofit/>
          </a:bodyPr>
          <a:lstStyle/>
          <a:p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 ЗАКЛЮЧИТЕЛЬНЫЙ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40100673"/>
              </p:ext>
            </p:extLst>
          </p:nvPr>
        </p:nvGraphicFramePr>
        <p:xfrm>
          <a:off x="395536" y="2060849"/>
          <a:ext cx="8280920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5605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Текст 14"/>
          <p:cNvSpPr>
            <a:spLocks noGrp="1"/>
          </p:cNvSpPr>
          <p:nvPr>
            <p:ph type="body" idx="1"/>
          </p:nvPr>
        </p:nvSpPr>
        <p:spPr>
          <a:xfrm>
            <a:off x="179511" y="1077218"/>
            <a:ext cx="6365486" cy="59003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i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Оценка эффективности реализации проекта:</a:t>
            </a:r>
          </a:p>
          <a:p>
            <a:pPr>
              <a:buNone/>
            </a:pPr>
            <a:r>
              <a:rPr lang="ru-RU" sz="2800" b="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Оценка эффективности проекта осуществляется на основе обобщенных оценочных показателей, включающих целенаправленность проекта, его системный, содержательный и организационный характер, научную обоснованность методов и использование современных технологий.</a:t>
            </a:r>
          </a:p>
          <a:p>
            <a:pPr>
              <a:buNone/>
            </a:pPr>
            <a:r>
              <a:rPr lang="ru-RU" sz="2800" b="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Критериями оценивания эффективности реализации проекта могут быть следующие показатели:</a:t>
            </a:r>
          </a:p>
          <a:p>
            <a:pPr>
              <a:buNone/>
            </a:pPr>
            <a:r>
              <a:rPr lang="ru-RU" sz="2800" b="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 активное участие учащихся в организации и проведении мероприятий;</a:t>
            </a:r>
          </a:p>
          <a:p>
            <a:pPr>
              <a:buNone/>
            </a:pPr>
            <a:r>
              <a:rPr lang="ru-RU" sz="2800" b="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 информирование общественности о работе отряда </a:t>
            </a:r>
            <a:r>
              <a:rPr lang="ru-RU" sz="2800" b="0" dirty="0" err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ЭКОволонтеров</a:t>
            </a:r>
            <a:r>
              <a:rPr lang="ru-RU" sz="2800" b="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«В союзе с природой».</a:t>
            </a:r>
          </a:p>
          <a:p>
            <a:pPr>
              <a:buNone/>
            </a:pPr>
            <a:r>
              <a:rPr lang="ru-RU" sz="2800" b="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 динамика количества конкурсов, акций и количества участников в них;</a:t>
            </a:r>
          </a:p>
          <a:p>
            <a:pPr>
              <a:buNone/>
            </a:pPr>
            <a:r>
              <a:rPr lang="ru-RU" sz="2800" b="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 результаты научно-исследовательской деятельности. </a:t>
            </a:r>
          </a:p>
          <a:p>
            <a:endParaRPr lang="ru-RU" i="1" u="sng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3" y="0"/>
            <a:ext cx="878497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«СОЗДАНИЕ ОТРЯДА ЭКОВОЛОНТЕРОВ </a:t>
            </a:r>
          </a:p>
          <a:p>
            <a:pPr algn="ctr"/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«В ГАРМОНИИ С ПРИРОДОЙ» 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2414B717-C3B5-A775-3486-7067B06D9C7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508" y="2492897"/>
            <a:ext cx="2261962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3550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Текст 14"/>
          <p:cNvSpPr>
            <a:spLocks noGrp="1"/>
          </p:cNvSpPr>
          <p:nvPr>
            <p:ph type="body" idx="1"/>
          </p:nvPr>
        </p:nvSpPr>
        <p:spPr>
          <a:xfrm>
            <a:off x="157530" y="1196752"/>
            <a:ext cx="5871306" cy="578078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600" i="1" u="sng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Оценка рисков проекта:</a:t>
            </a:r>
            <a:endParaRPr lang="ru-RU" sz="2600" i="1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Учитывая вышеизложенные цели, задачи, план реализации и смету расходов, риски проекта могут заключаться в следующем: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Недостаточное материально-техническое, финансовое обеспечение для покупки необходимых составляющих с целью проведения каких-либо мероприятий, акций (перчаток, мешков для мусора, аренда автотранспорта,  изготовление печатной продукции);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Отсутствие информации о местах проведения экологических мероприятий, их правовой принадлежности;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Риски заболеваний и травм учащихся при реализации проектов, акций.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u="none" strike="noStrik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i="1" u="sng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3" y="0"/>
            <a:ext cx="878497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«СОЗДАНИЕ ОТРЯДА ЭКОВОЛОНТЕРОВ </a:t>
            </a:r>
          </a:p>
          <a:p>
            <a:pPr algn="ctr"/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«В ГАРМОНИИ С ПРИРОДОЙ» 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2414B717-C3B5-A775-3486-7067B06D9C7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798" y="2492896"/>
            <a:ext cx="2913672" cy="241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715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Текст 14"/>
          <p:cNvSpPr>
            <a:spLocks noGrp="1"/>
          </p:cNvSpPr>
          <p:nvPr>
            <p:ph type="body" idx="1"/>
          </p:nvPr>
        </p:nvSpPr>
        <p:spPr>
          <a:xfrm>
            <a:off x="157530" y="1196752"/>
            <a:ext cx="5871306" cy="57807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Минимизация рисков:</a:t>
            </a:r>
          </a:p>
          <a:p>
            <a:pPr>
              <a:buNone/>
            </a:pPr>
            <a:r>
              <a:rPr lang="ru-RU" sz="2800" b="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1. Привлечение большего количества спонсоров;</a:t>
            </a:r>
          </a:p>
          <a:p>
            <a:pPr>
              <a:buNone/>
            </a:pPr>
            <a:r>
              <a:rPr lang="ru-RU" sz="2800" b="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2. Консультирование со специалистами;</a:t>
            </a:r>
          </a:p>
          <a:p>
            <a:pPr>
              <a:buNone/>
            </a:pPr>
            <a:r>
              <a:rPr lang="ru-RU" sz="2800" b="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3. Обязательный инструктаж по ТБ,  наличие медицинской аптечки, при масштабных акциях (по возможности) присутствие медицинского работника. </a:t>
            </a:r>
          </a:p>
          <a:p>
            <a:pPr>
              <a:buNone/>
            </a:pPr>
            <a:r>
              <a:rPr lang="ru-RU" sz="2800" b="1" i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i="1" u="sng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3" y="0"/>
            <a:ext cx="878497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«СОЗДАНИЕ ОТРЯДА ЭКОВОЛОНТЕРОВ </a:t>
            </a:r>
          </a:p>
          <a:p>
            <a:pPr algn="ctr"/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«В ГАРМОНИИ С ПРИРОДОЙ» 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2414B717-C3B5-A775-3486-7067B06D9C7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514" y="2492897"/>
            <a:ext cx="2609956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4927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" name="Содержимое 15"/>
          <p:cNvSpPr>
            <a:spLocks noGrp="1"/>
          </p:cNvSpPr>
          <p:nvPr>
            <p:ph sz="half" idx="2"/>
          </p:nvPr>
        </p:nvSpPr>
        <p:spPr>
          <a:xfrm>
            <a:off x="251520" y="1268760"/>
            <a:ext cx="4824536" cy="5328592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Королева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Ирина Павловна    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Учитель МОАУ «Гимназия №7» (полного дня),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волонтер,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активный участник экологических мероприятий, организатор  и участник многих проектов, акций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и просто хороший человек.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60648"/>
            <a:ext cx="91537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ДАВАЙТЕ  ПОЗНАКОМИМСЯ</a:t>
            </a:r>
            <a:endParaRPr lang="ru-RU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A33A3A-F570-1DDE-628C-39AB7E9258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58" y="1442901"/>
            <a:ext cx="3583468" cy="4509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6EA15F-A5F8-A151-4436-D7A40067DF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" y="57150"/>
            <a:ext cx="8515350" cy="674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755227108"/>
              </p:ext>
            </p:extLst>
          </p:nvPr>
        </p:nvGraphicFramePr>
        <p:xfrm>
          <a:off x="323528" y="764704"/>
          <a:ext cx="8496944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87624" y="260648"/>
            <a:ext cx="65527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МОЙ  ДЕВИЗ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F5BF9C-ED90-A409-00AE-896F9DDB4529}"/>
              </a:ext>
            </a:extLst>
          </p:cNvPr>
          <p:cNvSpPr txBox="1"/>
          <p:nvPr/>
        </p:nvSpPr>
        <p:spPr>
          <a:xfrm>
            <a:off x="179512" y="243512"/>
            <a:ext cx="8856984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340" algn="ctr"/>
            <a:r>
              <a:rPr lang="ru-RU" sz="25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Одним из приоритетных направлений государственной политики Российской Федерации является обеспечение экологической безопасности и оздоровления окружающей среды. </a:t>
            </a:r>
          </a:p>
          <a:p>
            <a:pPr indent="180340" algn="ctr"/>
            <a:r>
              <a:rPr lang="ru-RU" sz="25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Выполнение этой задачи невозможно без высокой сознательности подрастающего поколения. Формировать его призвано экологическое образование школьников.</a:t>
            </a:r>
          </a:p>
          <a:p>
            <a:pPr algn="ctr"/>
            <a:r>
              <a:rPr lang="ru-RU" sz="2500" dirty="0">
                <a:solidFill>
                  <a:srgbClr val="0033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5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как 2023 год объявлен годом Педагога и Наставника, полагаю, что именно в 2023/2024 учебном году и должен стартовать проект, направленный на распространение лучших практик наставничества в области экологического образования. </a:t>
            </a:r>
          </a:p>
          <a:p>
            <a:pPr algn="ctr"/>
            <a:r>
              <a:rPr lang="ru-RU" sz="25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Главной идеей проекта является  создание отряда </a:t>
            </a:r>
            <a:r>
              <a:rPr lang="ru-RU" sz="25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ЭКОволонтеров</a:t>
            </a:r>
            <a:r>
              <a:rPr lang="ru-RU" sz="25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«В гармонии с природой». </a:t>
            </a:r>
          </a:p>
          <a:p>
            <a:pPr algn="ctr"/>
            <a:r>
              <a:rPr lang="ru-RU" sz="25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Окружающая природа, ее явления поспособствуют формированию экологического сознания ребенка.</a:t>
            </a:r>
            <a:br>
              <a:rPr lang="ru-RU" sz="25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5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17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57" y="23144"/>
            <a:ext cx="9144000" cy="27392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ПРОЕКТ</a:t>
            </a:r>
            <a:b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Создание отряда </a:t>
            </a:r>
            <a:r>
              <a:rPr lang="ru-RU" sz="32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ЭКОволонтеров</a:t>
            </a:r>
            <a:r>
              <a:rPr lang="ru-RU" sz="32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«В гармонии с природой» </a:t>
            </a:r>
          </a:p>
          <a:p>
            <a:pPr algn="ctr"/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 базе МОАУ «Гимназия №7» (полного дня)»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6A0021-7A76-51E4-595D-C99C77902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10" y="2204864"/>
            <a:ext cx="8520008" cy="4260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219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06DEC3-329E-4B6F-E8F4-6409351DD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756" y="2564904"/>
            <a:ext cx="1123138" cy="14439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F5BF9C-ED90-A409-00AE-896F9DDB4529}"/>
              </a:ext>
            </a:extLst>
          </p:cNvPr>
          <p:cNvSpPr txBox="1"/>
          <p:nvPr/>
        </p:nvSpPr>
        <p:spPr>
          <a:xfrm>
            <a:off x="179511" y="161430"/>
            <a:ext cx="8784977" cy="6254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КРАТКОЕ ОПИСАНИЕ ПРОЕКТА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«Создание отряда </a:t>
            </a:r>
            <a:r>
              <a:rPr lang="ru-RU" sz="2400" kern="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ЭКОволонтеров</a:t>
            </a:r>
            <a:r>
              <a:rPr lang="ru-RU" sz="2400" kern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—к</a:t>
            </a:r>
            <a:r>
              <a:rPr lang="ru-RU" sz="2400" kern="1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омплексная форма экологического образования, позволяющая интегрировать все другие формы экологического образования, организована на базе обычной общеобразовательной организации и функционирует как специфическая форма внеурочного экологического образования школьников.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Экологическое воспитание -  хорошая возможность для получения новых и закрепления уже имеющихся знаний, как в области общего, так и дополнительного экологического образования, а также развития у детей чувства причастности к решению экологических проблем, через включение их в различные виды деятельности по изучению и улучшению экологической обстановки в регионе, по привлечению внимания общественности к местным экологическим проблемам.             </a:t>
            </a:r>
          </a:p>
        </p:txBody>
      </p:sp>
    </p:spTree>
    <p:extLst>
      <p:ext uri="{BB962C8B-B14F-4D97-AF65-F5344CB8AC3E}">
        <p14:creationId xmlns:p14="http://schemas.microsoft.com/office/powerpoint/2010/main" val="26331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82046" y="0"/>
            <a:ext cx="6574329" cy="1231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7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7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endParaRPr lang="ru-RU" sz="37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EBDE4D-16D1-A83F-83B1-7107FBA4F634}"/>
              </a:ext>
            </a:extLst>
          </p:cNvPr>
          <p:cNvSpPr txBox="1"/>
          <p:nvPr/>
        </p:nvSpPr>
        <p:spPr>
          <a:xfrm>
            <a:off x="251520" y="1304504"/>
            <a:ext cx="855957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3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обучающиеся </a:t>
            </a:r>
            <a:r>
              <a:rPr lang="ru-RU" sz="32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3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-11 классов </a:t>
            </a:r>
          </a:p>
          <a:p>
            <a:r>
              <a:rPr lang="ru-RU" sz="3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МОАУ «Гимназия №7» (полного дня), педагоги гимназии, родительская общественность;</a:t>
            </a:r>
          </a:p>
          <a:p>
            <a:pPr>
              <a:buFont typeface="Arial" charset="0"/>
              <a:buChar char="•"/>
            </a:pPr>
            <a:r>
              <a:rPr lang="ru-RU" sz="3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научные сотрудники Института степи </a:t>
            </a:r>
            <a:r>
              <a:rPr lang="ru-RU" sz="3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</a:t>
            </a:r>
            <a:r>
              <a:rPr lang="ru-RU" sz="3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РАН;</a:t>
            </a:r>
          </a:p>
          <a:p>
            <a:pPr>
              <a:buFont typeface="Arial" charset="0"/>
              <a:buChar char="•"/>
            </a:pPr>
            <a:r>
              <a:rPr lang="ru-RU" sz="3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МК при региональных отделениях РГО;</a:t>
            </a:r>
          </a:p>
          <a:p>
            <a:pPr>
              <a:buFont typeface="Arial" charset="0"/>
              <a:buChar char="•"/>
            </a:pPr>
            <a:r>
              <a:rPr lang="ru-RU" sz="3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школьники общеобразовательных организаций, студенты  Оренбургской области.</a:t>
            </a:r>
          </a:p>
          <a:p>
            <a:pPr>
              <a:buFont typeface="Arial" charset="0"/>
              <a:buChar char="•"/>
            </a:pPr>
            <a:endParaRPr lang="ru-RU" sz="32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Текст 14"/>
          <p:cNvSpPr>
            <a:spLocks noGrp="1"/>
          </p:cNvSpPr>
          <p:nvPr>
            <p:ph type="body" idx="1"/>
          </p:nvPr>
        </p:nvSpPr>
        <p:spPr>
          <a:xfrm>
            <a:off x="457200" y="1323440"/>
            <a:ext cx="5066111" cy="5273912"/>
          </a:xfrm>
        </p:spPr>
        <p:txBody>
          <a:bodyPr>
            <a:normAutofit/>
          </a:bodyPr>
          <a:lstStyle/>
          <a:p>
            <a:r>
              <a:rPr lang="ru-RU" sz="3000" i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</a:p>
          <a:p>
            <a:r>
              <a:rPr lang="ru-RU" sz="2600" b="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развитие и формирование экологических навыков и мировоззрений школьников, создание оптимальных условий для формирования здорового, физически развитого, социально-адаптированного человека, включение в активную и сознательную природоохранную деятельность.</a:t>
            </a:r>
            <a:endParaRPr lang="ru-RU" sz="2600" i="1" u="sng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i="1" u="sng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3" y="0"/>
            <a:ext cx="87849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«Создание отряда </a:t>
            </a:r>
            <a:r>
              <a:rPr lang="ru-RU" sz="4000" b="1" cap="none" spc="0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ЭКОволонтеров</a:t>
            </a:r>
            <a:r>
              <a:rPr lang="ru-RU" sz="40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40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«В гармонии с природой» 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2414B717-C3B5-A775-3486-7067B06D9C7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822" y="3033601"/>
            <a:ext cx="3261667" cy="2699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6183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Windows 7\Desktop\на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Текст 14"/>
          <p:cNvSpPr>
            <a:spLocks noGrp="1"/>
          </p:cNvSpPr>
          <p:nvPr>
            <p:ph type="body" idx="1"/>
          </p:nvPr>
        </p:nvSpPr>
        <p:spPr>
          <a:xfrm>
            <a:off x="157530" y="1196752"/>
            <a:ext cx="5871306" cy="57807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i="1" u="sng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b="0" kern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 формирование экологического мировоззрения и экологической  культуры обучающихся;  </a:t>
            </a:r>
            <a:endParaRPr lang="ru-RU" sz="2200" b="0" kern="1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b="0" kern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 знакомство обучающихся с экологическими проблемами региона, путями их решения;</a:t>
            </a:r>
            <a:endParaRPr lang="ru-RU" sz="2200" b="0" kern="1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b="0" kern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●создание комплекса условий, способствующих раннему профориентированию, сохранению и укреплению здоровья детей;</a:t>
            </a:r>
            <a:endParaRPr lang="ru-RU" sz="2200" b="0" kern="1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b="0" kern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● создание условий для самореализации детей и подростков, достижение каждым членом отряда  состояния успешности через включение различную деятельность, приобщение к миру профессий.</a:t>
            </a:r>
            <a:endParaRPr lang="ru-RU" sz="2200" b="0" kern="1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i="1" u="sng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3" y="0"/>
            <a:ext cx="878497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«СОЗДАНИЕ ОТРЯДА ЭКОВОЛОНТЕРОВ </a:t>
            </a:r>
          </a:p>
          <a:p>
            <a:pPr algn="ctr"/>
            <a:r>
              <a:rPr lang="ru-RU" sz="32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«В ГАРМОНИИ С ПРИРОДОЙ» 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2414B717-C3B5-A775-3486-7067B06D9C7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798" y="2492896"/>
            <a:ext cx="2913672" cy="241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7390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895</Words>
  <Application>Microsoft Office PowerPoint</Application>
  <PresentationFormat>Экран (4:3)</PresentationFormat>
  <Paragraphs>142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Comic Sans MS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ЭТАПЫ РЕАЛИЗАЦИИ ПРОЕКТА</vt:lpstr>
      <vt:lpstr> ЭТАПЫ ПОДГОТОВИТЕЛЬНЫЙ</vt:lpstr>
      <vt:lpstr>Презентация PowerPoint</vt:lpstr>
      <vt:lpstr>Презентация PowerPoint</vt:lpstr>
      <vt:lpstr> ЭТАП ОСНОВНОЙ</vt:lpstr>
      <vt:lpstr>ЭТАП ЗАКЛЮЧИТЕЛЬНЫЙ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Летняя крытая сцена  в МАОУ «Первомайская СОШ»</dc:title>
  <dc:creator>Windows 7</dc:creator>
  <cp:lastModifiedBy>Комп</cp:lastModifiedBy>
  <cp:revision>129</cp:revision>
  <dcterms:created xsi:type="dcterms:W3CDTF">2022-04-02T07:33:14Z</dcterms:created>
  <dcterms:modified xsi:type="dcterms:W3CDTF">2023-09-24T13:16:57Z</dcterms:modified>
</cp:coreProperties>
</file>