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7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39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511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51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4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209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73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954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637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508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1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EF6AB-A64E-4271-8F5D-ADEAB03C44B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55AFB-EA63-448F-87C7-B74156A89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6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2323" y="0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словарной работы на развитие связной речи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5342" y="4654089"/>
            <a:ext cx="9144000" cy="1655762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3 курса 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НАЧ-211кв </a:t>
            </a:r>
          </a:p>
          <a:p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Евпланова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85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3184" y="2011045"/>
            <a:ext cx="8461248" cy="1325563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281643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2562" y="339648"/>
            <a:ext cx="93283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учебный предмет, познавательная ценность которого чрезвычайно высока: на этих уроках формируется мышление, прививается чувство любви к русскому языку, через язык осмысливаются общечеловеческие ценности, воспитывается личность с постоянным стремлением совершенствоваться в знаниях и умениях, связанных с русским языком и русской культурой.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2561" y="3003273"/>
            <a:ext cx="77453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речь детей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значит систематически работать над ее содержанием, последовательно учить детей построению предложений, вдумчивому выбору подходящего слова и его формы, постоянно работать над грамотным оформлением мыслей.</a:t>
            </a:r>
          </a:p>
        </p:txBody>
      </p:sp>
    </p:spTree>
    <p:extLst>
      <p:ext uri="{BB962C8B-B14F-4D97-AF65-F5344CB8AC3E}">
        <p14:creationId xmlns:p14="http://schemas.microsoft.com/office/powerpoint/2010/main" val="1979472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0773" y="348564"/>
            <a:ext cx="88097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процесс создания и совершенствования словарей, которые служат ресурсами для поиска и объяснения значения слова, фраз, терминов или выражений. Она включает в себя сбор, систематизацию, описание и организацию слов по их значениям и использованию.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0773" y="2659992"/>
            <a:ext cx="78953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словарной работы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предоставить пользователям лингвистическую информацию о словах, их значении, синтаксисе, произношении, морфологии, происхождении и других аспектах языка. </a:t>
            </a:r>
          </a:p>
        </p:txBody>
      </p:sp>
    </p:spTree>
    <p:extLst>
      <p:ext uri="{BB962C8B-B14F-4D97-AF65-F5344CB8AC3E}">
        <p14:creationId xmlns:p14="http://schemas.microsoft.com/office/powerpoint/2010/main" val="1831561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728" y="426593"/>
            <a:ext cx="10515600" cy="15027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словарной работы зависит от того, проводится ли она планомерно и систематически на протяжении всех лет обучения или носит случайный характер, и насколько целесообразно она построена.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77" y="1801368"/>
            <a:ext cx="5466283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19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0422" y="98011"/>
            <a:ext cx="114454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</a:t>
            </a:r>
          </a:p>
          <a:p>
            <a:pPr algn="just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обогащение словарного запаса учащихся оказывает развитие у них внимания к незнакомым словам в тексте, потребности выяснять лексические значения этих слов и умения пользоваться толковым словарем.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0422" y="1789161"/>
            <a:ext cx="92233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Уточнение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</a:t>
            </a: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наполнение содержанием тех слов, которые усвоены учащимися не вполне точно: уточнение их значений путем включения в контекст, сопоставление близких по значению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слов;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усвоение иносказательных значений слов, в том числе во фразеологических единицах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усвоение лексической сочетаемости слов, в том числе во фразеологических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единицах.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26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9994" y="648618"/>
            <a:ext cx="91254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словаря</a:t>
            </a:r>
          </a:p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словаря - это включение как можно более широкого круга слов в речь каждого учащегося, введение слов в предложения, усвоение сочетаемости слов с другими словами, уместность их употребления в том или ином тексте.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9994" y="2877149"/>
            <a:ext cx="82307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словарной работы в том и состоит, чтобы активизировать (т. е. перенести из пассивного словаря в активный) как можно большее количество слов, научить использовать их правильно, к месту, научить выбирать нужное слово.</a:t>
            </a:r>
          </a:p>
        </p:txBody>
      </p:sp>
    </p:spTree>
    <p:extLst>
      <p:ext uri="{BB962C8B-B14F-4D97-AF65-F5344CB8AC3E}">
        <p14:creationId xmlns:p14="http://schemas.microsoft.com/office/powerpoint/2010/main" val="1932148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0438" y="414846"/>
            <a:ext cx="96552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активизации словаря:</a:t>
            </a:r>
          </a:p>
          <a:p>
            <a:pPr algn="ctr"/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Составление словосочетания с нужным словом.</a:t>
            </a:r>
          </a:p>
          <a:p>
            <a:pPr algn="just"/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Составление предложений с заданными словами.</a:t>
            </a:r>
          </a:p>
          <a:p>
            <a:pPr algn="just"/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Пересказ с использованием важной лексики оригинала.</a:t>
            </a:r>
          </a:p>
          <a:p>
            <a:pPr algn="just"/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по наблюдениям с использованием опорных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313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78719" y="327398"/>
            <a:ext cx="3348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упражнений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9258" y="1077206"/>
            <a:ext cx="4743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слов по алфавиту (1 класс).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9258" y="1734681"/>
            <a:ext cx="3978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Выборочный ответ (1 класс).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808" y="2954396"/>
            <a:ext cx="1174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Группировка и запись слов по орфографическим признакам (2 класс).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3808" y="2296921"/>
            <a:ext cx="108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Сопоставление и запись слов с «противоположными» орфограммами (2 класс).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3808" y="3620113"/>
            <a:ext cx="9385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однокоренных слов - других частей речи (3-4 классы).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3808" y="4285830"/>
            <a:ext cx="72962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 запись синонимов и антонимов(3-4 классы).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9258" y="4950636"/>
            <a:ext cx="7611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словосочетаний с данными словами, предложений.</a:t>
            </a:r>
          </a:p>
        </p:txBody>
      </p:sp>
    </p:spTree>
    <p:extLst>
      <p:ext uri="{BB962C8B-B14F-4D97-AF65-F5344CB8AC3E}">
        <p14:creationId xmlns:p14="http://schemas.microsoft.com/office/powerpoint/2010/main" val="134382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0016" y="227922"/>
            <a:ext cx="9058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уделять особое внимание процессу развития речи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именно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словарной работы вызывается тем, что словарный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 школьников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школ, по утверждению многих учителей,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довольно беден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он не выходит за рамки обиходно-бытового словаря. Среди разнообразных упражнений, которые применяются учителем в целях повышения речевой культуры учащихся, важное место должны занимать упражнения лексического характера. 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0016" y="3720930"/>
            <a:ext cx="71201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 четкая, доказательная, образная устная и письменная речь ученика - показатель его умственного развития. Поэтому развитие речи - очень важное звено в общей системе обучения детей, обеспечивающее успех в учебной работе по всем другим предметам. </a:t>
            </a:r>
          </a:p>
        </p:txBody>
      </p:sp>
    </p:spTree>
    <p:extLst>
      <p:ext uri="{BB962C8B-B14F-4D97-AF65-F5344CB8AC3E}">
        <p14:creationId xmlns:p14="http://schemas.microsoft.com/office/powerpoint/2010/main" val="13954030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584</Words>
  <Application>Microsoft Office PowerPoint</Application>
  <PresentationFormat>Широкоэкранный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Влияние словарной работы на развитие связной речи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10</cp:revision>
  <dcterms:created xsi:type="dcterms:W3CDTF">2023-10-01T14:32:26Z</dcterms:created>
  <dcterms:modified xsi:type="dcterms:W3CDTF">2023-10-01T16:29:24Z</dcterms:modified>
</cp:coreProperties>
</file>