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307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E6B683-AC92-47FF-A7EB-A72C746A09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C4D5A37-4981-4C7D-BD66-45931B4E5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13B8FB8-B9EE-47D5-A4AD-F932D345F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C65D-B96C-41EF-A66A-895289AEC9E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160B79-44DE-491B-88E7-02F617409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178772-104F-4D4D-AF80-BC140498C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DFD6-48B8-4568-AAD5-982A1D0E7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610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B78159-92C4-4D8E-9E35-20EDEFE48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B2FB6C9-8192-46BE-8592-8E62D9A303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2D6221-ED6E-4459-BBB0-059A70A67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C65D-B96C-41EF-A66A-895289AEC9E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A8BBA3-BA82-4D02-9BAB-D157A1E7B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F996A3-54F6-4D2B-9B68-86436E55E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DFD6-48B8-4568-AAD5-982A1D0E7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57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EE95B55-77D8-40F6-89D9-F40C4D41A6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0121695-581A-446E-8EA5-2AE8594248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142DAA-B7CD-4D2D-9F40-F568E7F62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C65D-B96C-41EF-A66A-895289AEC9E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DC099D-94EA-424D-BEF8-F2346E20F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1054DE-7AA2-494E-9F9C-6C17E6BD2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DFD6-48B8-4568-AAD5-982A1D0E7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119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4C9333-4490-42CB-8C4F-A2ABF09A7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297477-404F-4D6E-A44A-29DED962D7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E97567-2D8D-40C9-9AA4-D4169A1DA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C65D-B96C-41EF-A66A-895289AEC9E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EE7103-10D7-46A0-A549-185421A73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31DA19-0F95-42B0-B61A-54FC5AB9E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DFD6-48B8-4568-AAD5-982A1D0E7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388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F2F977-E145-4626-8F64-D441477D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D5B8CCA-C91C-45C9-BBCF-551A3473F6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2C4E97-8B48-463D-8A97-9D4A5D400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C65D-B96C-41EF-A66A-895289AEC9E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2703AC-BD0B-4253-8879-5B036AC4F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354959-3C99-4F22-AEC5-949028C94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DFD6-48B8-4568-AAD5-982A1D0E7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900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BF734E-B5D5-4EEC-AD11-F084DAFF2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349D4B-82B1-4689-96B3-A002F7A0ED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3E3D02B-82C8-4EB8-81AB-7C76950C63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00E7740-686F-45DD-88CA-0C4925DCC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C65D-B96C-41EF-A66A-895289AEC9E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A67F7C8-C797-4DC3-B311-B184EDC9E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4A6315C-B46B-4FD0-AADB-6B2322005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DFD6-48B8-4568-AAD5-982A1D0E7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40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0DEB91-6D01-4EF9-9D44-E555AE954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96BF4BB-7573-4EEE-968A-50A36CDC6B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6675303-C335-4D05-B7EA-B00D85EBA7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D13052C-36BF-4D35-93F2-3678D1AB10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7E79E66-1F8E-4592-B34C-F7463DFB1E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F1E2889-43E7-4770-A0E6-73386C16C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C65D-B96C-41EF-A66A-895289AEC9E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17285C4-8187-44FD-9EC4-49FB7C5AB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62413E2-2AFB-490B-9956-7B55F6B37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DFD6-48B8-4568-AAD5-982A1D0E7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082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CC2544-66C6-489C-AA69-45FE8E35E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39745CC-1228-4563-BCCD-DA81AADE8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C65D-B96C-41EF-A66A-895289AEC9E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857A3AA-7181-4393-B53F-2C8D99615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4FC86C3-7D1C-40A8-B73A-4284D0E47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DFD6-48B8-4568-AAD5-982A1D0E7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407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4357945-E728-4076-93E5-2929C821F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C65D-B96C-41EF-A66A-895289AEC9E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D9C9E9E-85E0-4395-AB57-1E3A98265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A9EE5F1-C62E-456C-AE75-40DA2AF74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DFD6-48B8-4568-AAD5-982A1D0E7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01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49148C-F58E-45CE-A14A-086FE2553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27ACAC-399F-4D28-B3C8-C557D4F5B3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DED93CD-2268-4E39-886F-5870B04AFC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542AF91-14A1-44B1-BBB8-E21D1085D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C65D-B96C-41EF-A66A-895289AEC9E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1A24CE-EDAF-4CA8-B999-229203FDA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C75F48B-FE66-455B-8E01-590013922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DFD6-48B8-4568-AAD5-982A1D0E7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518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39F6B2-2EF5-4672-8A98-AABC07FBE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655CA9D-1361-4FAE-98A4-ECE503AE1F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6DE4A82-7088-43D4-BCE0-6B4A28785B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1EE4B1A-5045-4FA6-A323-61BD7F686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C65D-B96C-41EF-A66A-895289AEC9E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DCA5ACA-A5C0-414F-8C68-56EC341FF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D57608A-8737-417D-937F-1FED57F93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DFD6-48B8-4568-AAD5-982A1D0E7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272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078C3A-B5CA-40E2-BAF3-65903ADC4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DA66EFF-A74B-47B3-96B2-4DCE392633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5C84E2-D701-43A5-AF00-A1A9E3FC69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2C65D-B96C-41EF-A66A-895289AEC9E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52A3B8-B994-48EA-A911-A699423484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C90167-D9F3-495B-A01D-D5381EEBC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EDFD6-48B8-4568-AAD5-982A1D0E7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999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6E3E1B4-0544-4BE3-A1EA-70E69117F3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19" y="624597"/>
            <a:ext cx="3596952" cy="280440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8E703FD-9735-4DE8-A8AB-13061E677F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0155" y="457629"/>
            <a:ext cx="3834716" cy="2883658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40E9DF3-23F3-48D0-B84E-7CB8DDF48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D73F69E2-8A59-4963-B22F-162D0DD616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8694" y="4369348"/>
            <a:ext cx="5181600" cy="1325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dirty="0">
                <a:latin typeface="Cooper Black" panose="0208090404030B020404" pitchFamily="18" charset="0"/>
              </a:rPr>
              <a:t>ship</a:t>
            </a:r>
            <a:endParaRPr lang="ru-RU" sz="8800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72BC23F-276E-4DD9-8579-857D680D9C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4369348"/>
            <a:ext cx="5181600" cy="13255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dirty="0">
                <a:latin typeface="Cooper Black" panose="0208090404030B020404" pitchFamily="18" charset="0"/>
              </a:rPr>
              <a:t>sheep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4268651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3.7037E-7 L 0.52409 0.00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98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85185E-6 L -0.50455 0.0185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20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592B098-0897-4AD0-A518-C781809919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330" y="2319482"/>
            <a:ext cx="6392440" cy="3019136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2834640" y="786384"/>
            <a:ext cx="2660904" cy="151790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лако 4"/>
          <p:cNvSpPr/>
          <p:nvPr/>
        </p:nvSpPr>
        <p:spPr>
          <a:xfrm>
            <a:off x="6324600" y="865632"/>
            <a:ext cx="2660904" cy="151790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85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 rotWithShape="1">
          <a:blip r:embed="rId2" cstate="print"/>
          <a:srcRect l="1199" t="4217" r="2645" b="57148"/>
          <a:stretch/>
        </p:blipFill>
        <p:spPr>
          <a:xfrm>
            <a:off x="507953" y="2180888"/>
            <a:ext cx="10921424" cy="3992136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E9F77E8-48B2-4FB4-BF6D-C33916379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Запиши слова в тетрадь:</a:t>
            </a:r>
          </a:p>
        </p:txBody>
      </p:sp>
    </p:spTree>
    <p:extLst>
      <p:ext uri="{BB962C8B-B14F-4D97-AF65-F5344CB8AC3E}">
        <p14:creationId xmlns:p14="http://schemas.microsoft.com/office/powerpoint/2010/main" val="1554458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F31179D-5F55-4811-A136-A901B7BBC1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94" y="753606"/>
            <a:ext cx="3168088" cy="246064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4ECA291-004D-40B6-8F65-589651B3D4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4182" y="543976"/>
            <a:ext cx="2505999" cy="2965842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4360927-C3E2-45D8-B19A-E1AF8AEE8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F08CF2A-83B3-4C9A-A394-A9D2B2C521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4405745"/>
            <a:ext cx="5181600" cy="17712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dirty="0">
                <a:latin typeface="Cooper Black" panose="0208090404030B020404" pitchFamily="18" charset="0"/>
              </a:rPr>
              <a:t>fish</a:t>
            </a:r>
            <a:endParaRPr lang="ru-RU" sz="8800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D8D2393-1983-4009-8487-802D4165DB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4405743"/>
            <a:ext cx="5181600" cy="17712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dirty="0">
                <a:latin typeface="Cooper Black" panose="0208090404030B020404" pitchFamily="18" charset="0"/>
              </a:rPr>
              <a:t>chick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3729444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4360927-C3E2-45D8-B19A-E1AF8AEE8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F08CF2A-83B3-4C9A-A394-A9D2B2C521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4405745"/>
            <a:ext cx="5181600" cy="1771218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8800" dirty="0">
                <a:latin typeface="Cooper Black" panose="0208090404030B020404" pitchFamily="18" charset="0"/>
              </a:rPr>
              <a:t>kangaroo</a:t>
            </a:r>
            <a:endParaRPr lang="ru-RU" sz="8800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D8D2393-1983-4009-8487-802D4165DB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4405743"/>
            <a:ext cx="5181600" cy="1771219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8800" dirty="0">
                <a:latin typeface="Cooper Black" panose="0208090404030B020404" pitchFamily="18" charset="0"/>
              </a:rPr>
              <a:t>cat</a:t>
            </a:r>
            <a:endParaRPr lang="ru-RU" sz="8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258BD82-B549-449A-86C4-759E48723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067" y="838447"/>
            <a:ext cx="2517866" cy="281659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E29FD8C-D150-442D-9CA8-0EC718B1D0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346" y="541941"/>
            <a:ext cx="2632286" cy="337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343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.44909 0.00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48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5.55112E-17 L -0.44635 0.0025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43" y="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40E9DF3-23F3-48D0-B84E-7CB8DDF48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D73F69E2-8A59-4963-B22F-162D0DD616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8694" y="4369348"/>
            <a:ext cx="5181600" cy="1325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dirty="0">
                <a:latin typeface="Cooper Black" panose="0208090404030B020404" pitchFamily="18" charset="0"/>
              </a:rPr>
              <a:t>snake</a:t>
            </a:r>
            <a:endParaRPr lang="ru-RU" sz="8800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72BC23F-276E-4DD9-8579-857D680D9C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4369348"/>
            <a:ext cx="5181600" cy="13255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dirty="0">
                <a:latin typeface="Cooper Black" panose="0208090404030B020404" pitchFamily="18" charset="0"/>
              </a:rPr>
              <a:t>rabbit</a:t>
            </a:r>
            <a:endParaRPr lang="ru-RU" sz="88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523DCF6-63A0-46FE-872F-486E8A23C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182" y="365125"/>
            <a:ext cx="3205018" cy="392054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4208C81-2E6C-496B-A37B-0C022CCD4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873" y="766618"/>
            <a:ext cx="2108259" cy="310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244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3.7037E-7 L 0.47773 0.0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80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96296E-6 L -0.44453 0.0011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46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>
            <a:extLst>
              <a:ext uri="{FF2B5EF4-FFF2-40B4-BE49-F238E27FC236}">
                <a16:creationId xmlns:a16="http://schemas.microsoft.com/office/drawing/2014/main" id="{ADAB6AE1-53BE-4774-85F6-3FD567BD4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Составь слова:</a:t>
            </a:r>
          </a:p>
        </p:txBody>
      </p:sp>
      <p:sp>
        <p:nvSpPr>
          <p:cNvPr id="18" name="Объект 17">
            <a:extLst>
              <a:ext uri="{FF2B5EF4-FFF2-40B4-BE49-F238E27FC236}">
                <a16:creationId xmlns:a16="http://schemas.microsoft.com/office/drawing/2014/main" id="{E953BDA9-A704-4344-BABA-9E10D8C9197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latin typeface="Comic Sans MS" panose="030F0702030302020204" pitchFamily="66" charset="0"/>
              </a:rPr>
              <a:t>g, o, d</a:t>
            </a:r>
          </a:p>
          <a:p>
            <a:r>
              <a:rPr lang="en-US" sz="4800" b="1" dirty="0" err="1">
                <a:latin typeface="Comic Sans MS" panose="030F0702030302020204" pitchFamily="66" charset="0"/>
              </a:rPr>
              <a:t>i</a:t>
            </a:r>
            <a:r>
              <a:rPr lang="en-US" sz="4800" b="1" dirty="0">
                <a:latin typeface="Comic Sans MS" panose="030F0702030302020204" pitchFamily="66" charset="0"/>
              </a:rPr>
              <a:t>, p, n</a:t>
            </a:r>
          </a:p>
          <a:p>
            <a:r>
              <a:rPr lang="en-US" sz="4800" b="1" dirty="0" err="1">
                <a:latin typeface="Comic Sans MS" panose="030F0702030302020204" pitchFamily="66" charset="0"/>
              </a:rPr>
              <a:t>b,x,o</a:t>
            </a:r>
            <a:endParaRPr lang="en-US" sz="4800" b="1" dirty="0">
              <a:latin typeface="Comic Sans MS" panose="030F0702030302020204" pitchFamily="66" charset="0"/>
            </a:endParaRPr>
          </a:p>
          <a:p>
            <a:r>
              <a:rPr lang="en-US" sz="4800" b="1" dirty="0" err="1">
                <a:latin typeface="Comic Sans MS" panose="030F0702030302020204" pitchFamily="66" charset="0"/>
              </a:rPr>
              <a:t>g,g,e</a:t>
            </a:r>
            <a:endParaRPr lang="en-US" sz="4800" b="1" dirty="0">
              <a:latin typeface="Comic Sans MS" panose="030F0702030302020204" pitchFamily="66" charset="0"/>
            </a:endParaRPr>
          </a:p>
          <a:p>
            <a:r>
              <a:rPr lang="en-US" sz="4800" b="1" dirty="0" err="1">
                <a:latin typeface="Comic Sans MS" panose="030F0702030302020204" pitchFamily="66" charset="0"/>
              </a:rPr>
              <a:t>l,a,f,g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sp>
        <p:nvSpPr>
          <p:cNvPr id="19" name="Объект 18">
            <a:extLst>
              <a:ext uri="{FF2B5EF4-FFF2-40B4-BE49-F238E27FC236}">
                <a16:creationId xmlns:a16="http://schemas.microsoft.com/office/drawing/2014/main" id="{568C33F6-B5AF-4945-8228-D642E802A70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latin typeface="Comic Sans MS" panose="030F0702030302020204" pitchFamily="66" charset="0"/>
              </a:rPr>
              <a:t>dog</a:t>
            </a:r>
          </a:p>
          <a:p>
            <a:r>
              <a:rPr lang="en-US" sz="4800" b="1" dirty="0">
                <a:latin typeface="Comic Sans MS" panose="030F0702030302020204" pitchFamily="66" charset="0"/>
              </a:rPr>
              <a:t>pin</a:t>
            </a:r>
          </a:p>
          <a:p>
            <a:r>
              <a:rPr lang="en-US" sz="4800" b="1" dirty="0">
                <a:latin typeface="Comic Sans MS" panose="030F0702030302020204" pitchFamily="66" charset="0"/>
              </a:rPr>
              <a:t>box</a:t>
            </a:r>
          </a:p>
          <a:p>
            <a:r>
              <a:rPr lang="en-US" sz="4800" b="1" dirty="0">
                <a:latin typeface="Comic Sans MS" panose="030F0702030302020204" pitchFamily="66" charset="0"/>
              </a:rPr>
              <a:t>egg</a:t>
            </a:r>
          </a:p>
          <a:p>
            <a:r>
              <a:rPr lang="en-US" sz="4800" b="1" dirty="0">
                <a:latin typeface="Comic Sans MS" panose="030F0702030302020204" pitchFamily="66" charset="0"/>
              </a:rPr>
              <a:t>flag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048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3D53DB-0499-4046-B0BD-EEC34BE63E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83" t="2995" r="17256" b="3082"/>
          <a:stretch/>
        </p:blipFill>
        <p:spPr>
          <a:xfrm>
            <a:off x="2401454" y="258617"/>
            <a:ext cx="5264727" cy="607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79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144601A-330F-4946-95DE-521579B40A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7070"/>
            <a:ext cx="4791653" cy="22349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0F67D8-19FA-40A4-A5B9-29A233C4A5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711" y="1037070"/>
            <a:ext cx="5241636" cy="223491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AEA5A47-DA6F-430C-9ECE-884E33FD91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623088"/>
            <a:ext cx="4791653" cy="22349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C1D6096-6752-4AF7-A8A4-ACEDBA8E3D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9094" y="4601736"/>
            <a:ext cx="4862651" cy="2234912"/>
          </a:xfrm>
          <a:prstGeom prst="rect">
            <a:avLst/>
          </a:prstGeom>
        </p:spPr>
      </p:pic>
      <p:sp>
        <p:nvSpPr>
          <p:cNvPr id="6" name="Облако 5"/>
          <p:cNvSpPr/>
          <p:nvPr/>
        </p:nvSpPr>
        <p:spPr>
          <a:xfrm>
            <a:off x="0" y="0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2593848" y="0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лако 9"/>
          <p:cNvSpPr/>
          <p:nvPr/>
        </p:nvSpPr>
        <p:spPr>
          <a:xfrm>
            <a:off x="5437632" y="0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лако 10"/>
          <p:cNvSpPr/>
          <p:nvPr/>
        </p:nvSpPr>
        <p:spPr>
          <a:xfrm>
            <a:off x="8382000" y="0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блако 11"/>
          <p:cNvSpPr/>
          <p:nvPr/>
        </p:nvSpPr>
        <p:spPr>
          <a:xfrm>
            <a:off x="0" y="3599688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лако 12"/>
          <p:cNvSpPr/>
          <p:nvPr/>
        </p:nvSpPr>
        <p:spPr>
          <a:xfrm>
            <a:off x="2685288" y="3627120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блако 13"/>
          <p:cNvSpPr/>
          <p:nvPr/>
        </p:nvSpPr>
        <p:spPr>
          <a:xfrm>
            <a:off x="5666232" y="3544824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блако 14"/>
          <p:cNvSpPr/>
          <p:nvPr/>
        </p:nvSpPr>
        <p:spPr>
          <a:xfrm>
            <a:off x="8363712" y="3499104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749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9CC747-F5F1-4749-AD7D-CC8C98C65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646" y="1249218"/>
            <a:ext cx="4594881" cy="21797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1B600B-3EC7-45F4-925D-8A2762F4E9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192861"/>
            <a:ext cx="4572576" cy="229249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79FE1E-5A5D-4A81-B8F2-F4AD5556C2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995" y="4713269"/>
            <a:ext cx="4388182" cy="217978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CC546BE-387F-41B5-A668-D179435AF8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1" y="4535054"/>
            <a:ext cx="4692072" cy="2357997"/>
          </a:xfrm>
          <a:prstGeom prst="rect">
            <a:avLst/>
          </a:prstGeom>
        </p:spPr>
      </p:pic>
      <p:sp>
        <p:nvSpPr>
          <p:cNvPr id="6" name="Облако 5"/>
          <p:cNvSpPr/>
          <p:nvPr/>
        </p:nvSpPr>
        <p:spPr>
          <a:xfrm>
            <a:off x="347472" y="173736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3008376" y="155448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лако 9"/>
          <p:cNvSpPr/>
          <p:nvPr/>
        </p:nvSpPr>
        <p:spPr>
          <a:xfrm>
            <a:off x="6016752" y="173736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лако 10"/>
          <p:cNvSpPr/>
          <p:nvPr/>
        </p:nvSpPr>
        <p:spPr>
          <a:xfrm>
            <a:off x="8641080" y="128016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блако 11"/>
          <p:cNvSpPr/>
          <p:nvPr/>
        </p:nvSpPr>
        <p:spPr>
          <a:xfrm>
            <a:off x="448056" y="3630168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лако 12"/>
          <p:cNvSpPr/>
          <p:nvPr/>
        </p:nvSpPr>
        <p:spPr>
          <a:xfrm>
            <a:off x="2880360" y="3584448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блако 14"/>
          <p:cNvSpPr/>
          <p:nvPr/>
        </p:nvSpPr>
        <p:spPr>
          <a:xfrm>
            <a:off x="6013704" y="3499104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блако 15"/>
          <p:cNvSpPr/>
          <p:nvPr/>
        </p:nvSpPr>
        <p:spPr>
          <a:xfrm>
            <a:off x="8665464" y="3480816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20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3088D57-2120-462E-8F3F-B944273A4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39" y="1141125"/>
            <a:ext cx="4381788" cy="200429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1C52C0-617C-4B4E-8366-219DDC9437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1134" y="1141125"/>
            <a:ext cx="4149038" cy="200429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E2CA84A-47D8-4C8D-ACE0-242CBEF76F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739" y="4738255"/>
            <a:ext cx="4447483" cy="211974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4A4564A-6048-4841-B5B4-61496B57A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5470" y="4738255"/>
            <a:ext cx="4149038" cy="2119745"/>
          </a:xfrm>
          <a:prstGeom prst="rect">
            <a:avLst/>
          </a:prstGeom>
        </p:spPr>
      </p:pic>
      <p:sp>
        <p:nvSpPr>
          <p:cNvPr id="6" name="Облако 5"/>
          <p:cNvSpPr/>
          <p:nvPr/>
        </p:nvSpPr>
        <p:spPr>
          <a:xfrm>
            <a:off x="0" y="0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2523744" y="0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лако 9"/>
          <p:cNvSpPr/>
          <p:nvPr/>
        </p:nvSpPr>
        <p:spPr>
          <a:xfrm>
            <a:off x="5413248" y="0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лако 10"/>
          <p:cNvSpPr/>
          <p:nvPr/>
        </p:nvSpPr>
        <p:spPr>
          <a:xfrm>
            <a:off x="7872984" y="109728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блако 11"/>
          <p:cNvSpPr/>
          <p:nvPr/>
        </p:nvSpPr>
        <p:spPr>
          <a:xfrm>
            <a:off x="0" y="3621024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лако 12"/>
          <p:cNvSpPr/>
          <p:nvPr/>
        </p:nvSpPr>
        <p:spPr>
          <a:xfrm>
            <a:off x="2606040" y="3621024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блако 13"/>
          <p:cNvSpPr/>
          <p:nvPr/>
        </p:nvSpPr>
        <p:spPr>
          <a:xfrm>
            <a:off x="5632704" y="3611880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блако 14"/>
          <p:cNvSpPr/>
          <p:nvPr/>
        </p:nvSpPr>
        <p:spPr>
          <a:xfrm>
            <a:off x="8001000" y="3584448"/>
            <a:ext cx="2139696" cy="1106424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0863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48</Words>
  <Application>Microsoft Office PowerPoint</Application>
  <PresentationFormat>Широкоэкранный</PresentationFormat>
  <Paragraphs>20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Cooper Black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Составь слова: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Запиши слова в тетрадь: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Ильмира</dc:creator>
  <cp:lastModifiedBy>Ильмира</cp:lastModifiedBy>
  <cp:revision>17</cp:revision>
  <dcterms:created xsi:type="dcterms:W3CDTF">2023-10-01T19:46:37Z</dcterms:created>
  <dcterms:modified xsi:type="dcterms:W3CDTF">2023-10-02T17:25:31Z</dcterms:modified>
</cp:coreProperties>
</file>