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1" autoAdjust="0"/>
    <p:restoredTop sz="94660"/>
  </p:normalViewPr>
  <p:slideViewPr>
    <p:cSldViewPr snapToGrid="0">
      <p:cViewPr varScale="1">
        <p:scale>
          <a:sx n="72" d="100"/>
          <a:sy n="72" d="100"/>
        </p:scale>
        <p:origin x="58" y="41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0F20-E834-41E2-8932-51D7BD23EFA7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AAFF0-AC41-45EF-A1D1-6C6C14F67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942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0F20-E834-41E2-8932-51D7BD23EFA7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AAFF0-AC41-45EF-A1D1-6C6C14F67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280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0F20-E834-41E2-8932-51D7BD23EFA7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AAFF0-AC41-45EF-A1D1-6C6C14F67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875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0F20-E834-41E2-8932-51D7BD23EFA7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AAFF0-AC41-45EF-A1D1-6C6C14F67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675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0F20-E834-41E2-8932-51D7BD23EFA7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AAFF0-AC41-45EF-A1D1-6C6C14F67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048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0F20-E834-41E2-8932-51D7BD23EFA7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AAFF0-AC41-45EF-A1D1-6C6C14F67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31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0F20-E834-41E2-8932-51D7BD23EFA7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AAFF0-AC41-45EF-A1D1-6C6C14F67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274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0F20-E834-41E2-8932-51D7BD23EFA7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AAFF0-AC41-45EF-A1D1-6C6C14F67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303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0F20-E834-41E2-8932-51D7BD23EFA7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AAFF0-AC41-45EF-A1D1-6C6C14F67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903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0F20-E834-41E2-8932-51D7BD23EFA7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AAFF0-AC41-45EF-A1D1-6C6C14F67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513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0F20-E834-41E2-8932-51D7BD23EFA7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AAFF0-AC41-45EF-A1D1-6C6C14F67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825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50F20-E834-41E2-8932-51D7BD23EFA7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AAFF0-AC41-45EF-A1D1-6C6C14F67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960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94146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t="-4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402" y="2520767"/>
            <a:ext cx="866500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Создать модель</a:t>
            </a:r>
            <a:endParaRPr lang="ru-RU" sz="8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505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идео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9746" end="214196.015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45628" y="0"/>
            <a:ext cx="8669972" cy="642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91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9436" y="224135"/>
            <a:ext cx="988219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dirty="0"/>
              <a:t> </a:t>
            </a:r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Существуют ли герои мультфильма </a:t>
            </a:r>
          </a:p>
          <a:p>
            <a:pPr algn="ctr"/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в реальности?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74717" y="1978461"/>
            <a:ext cx="836588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dirty="0"/>
              <a:t> </a:t>
            </a:r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С какой целью автор создавал</a:t>
            </a:r>
          </a:p>
          <a:p>
            <a:pPr algn="ctr"/>
            <a:r>
              <a:rPr lang="ru-RU" sz="4400" dirty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ластилиновых героев?</a:t>
            </a:r>
            <a:endParaRPr lang="ru-RU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2874" y="3732787"/>
            <a:ext cx="1171531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</a:t>
            </a:r>
            <a:r>
              <a:rPr lang="ru-RU" sz="4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ак называется процесс создания героев мультфильма из пластилина на основе реальных, существующих объектов? </a:t>
            </a:r>
            <a:endParaRPr lang="ru-RU" sz="44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4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ru-RU" sz="4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993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75" b="21132"/>
          <a:stretch/>
        </p:blipFill>
        <p:spPr>
          <a:xfrm>
            <a:off x="471801" y="284480"/>
            <a:ext cx="11463728" cy="27025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77" b="12144"/>
          <a:stretch/>
        </p:blipFill>
        <p:spPr>
          <a:xfrm>
            <a:off x="913366" y="3464559"/>
            <a:ext cx="10580598" cy="297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036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t="-4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5571" y="71735"/>
            <a:ext cx="11361187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Аукцион</a:t>
            </a:r>
          </a:p>
          <a:p>
            <a:pPr algn="ctr"/>
            <a:r>
              <a:rPr lang="ru-RU" sz="8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«Известные модели»</a:t>
            </a:r>
            <a:endParaRPr lang="ru-RU" sz="8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433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t="-4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7278" y="772775"/>
            <a:ext cx="374544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МОДЕЛЬ</a:t>
            </a:r>
            <a:endParaRPr lang="ru-RU" sz="72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287410" y="772775"/>
            <a:ext cx="454630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ПРОТОТИП</a:t>
            </a:r>
            <a:endParaRPr lang="ru-RU" sz="72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24346" y="3515975"/>
            <a:ext cx="931261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МОДЕЛИРОВАНИЕ</a:t>
            </a:r>
            <a:endParaRPr lang="ru-RU" sz="88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1600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t="-4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998220" y="296228"/>
            <a:ext cx="9974580" cy="150018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i="1" kern="0" dirty="0">
                <a:solidFill>
                  <a:schemeClr val="tx2"/>
                </a:solidFill>
                <a:ea typeface="+mj-ea"/>
                <a:cs typeface="Arial" pitchFamily="34" charset="0"/>
              </a:rPr>
              <a:t>Моделирование</a:t>
            </a:r>
            <a:r>
              <a:rPr lang="ru-RU" sz="3600" b="1" dirty="0">
                <a:solidFill>
                  <a:schemeClr val="tx2"/>
                </a:solidFill>
                <a:ea typeface="+mj-ea"/>
                <a:cs typeface="Arial" pitchFamily="34" charset="0"/>
              </a:rPr>
              <a:t> </a:t>
            </a:r>
            <a:r>
              <a:rPr lang="ru-RU" sz="3600" dirty="0">
                <a:solidFill>
                  <a:schemeClr val="tx2"/>
                </a:solidFill>
                <a:latin typeface="+mj-lt"/>
                <a:ea typeface="+mj-ea"/>
                <a:cs typeface="Arial" pitchFamily="34" charset="0"/>
              </a:rPr>
              <a:t>– метод познания окружающего мира, состоящий в создании </a:t>
            </a:r>
            <a:br>
              <a:rPr lang="ru-RU" sz="3600" dirty="0">
                <a:solidFill>
                  <a:schemeClr val="tx2"/>
                </a:solidFill>
                <a:latin typeface="+mj-lt"/>
                <a:ea typeface="+mj-ea"/>
                <a:cs typeface="Arial" pitchFamily="34" charset="0"/>
              </a:rPr>
            </a:br>
            <a:r>
              <a:rPr lang="ru-RU" sz="3600" dirty="0">
                <a:solidFill>
                  <a:schemeClr val="tx2"/>
                </a:solidFill>
                <a:latin typeface="+mj-lt"/>
                <a:ea typeface="+mj-ea"/>
                <a:cs typeface="Arial" pitchFamily="34" charset="0"/>
              </a:rPr>
              <a:t>и исследовании моделей реальных объектов.</a:t>
            </a:r>
          </a:p>
        </p:txBody>
      </p:sp>
      <p:pic>
        <p:nvPicPr>
          <p:cNvPr id="3" name="Picture 4" descr="http://www.skp-03.ru/upload/shop_1/4/2/1/item_4214/shop_items_catalog_image4214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540" y="2166695"/>
            <a:ext cx="3929380" cy="3929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http://www.funiweb.ir/wp-content/uploads/2011/12/planet-earth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354" y="2264410"/>
            <a:ext cx="3742267" cy="3733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784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t="-4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25087" y="345457"/>
            <a:ext cx="5056220" cy="13849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bg1"/>
                </a:solidFill>
              </a:rPr>
              <a:t>Описания объекта оригинала на языках кодирования информации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4156" y="345457"/>
            <a:ext cx="5174169" cy="26776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bg1"/>
                </a:solidFill>
              </a:rPr>
              <a:t>Реальные предметы, </a:t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dirty="0">
                <a:solidFill>
                  <a:schemeClr val="bg1"/>
                </a:solidFill>
              </a:rPr>
              <a:t>в уменьшенном или увеличенном виде воспроизводящие внешний вид, структуру или поведение объекта моделирования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98" y="3601528"/>
            <a:ext cx="2363638" cy="23636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843" y="3286664"/>
            <a:ext cx="2245025" cy="299336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754338" y="2179514"/>
            <a:ext cx="479771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Перед боем римляне строились не сплошной массой, а в три линии, каждая из которых состояла из десяти отрядов. В первой линии стояли юноши призывного возраста, во второй — воины постарше и покрепче, а в третьей — самые надежные, чье мужество не раз было испытано на деле. </a:t>
            </a:r>
          </a:p>
        </p:txBody>
      </p:sp>
    </p:spTree>
    <p:extLst>
      <p:ext uri="{BB962C8B-B14F-4D97-AF65-F5344CB8AC3E}">
        <p14:creationId xmlns:p14="http://schemas.microsoft.com/office/powerpoint/2010/main" val="168899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t="-4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9198" y="2711601"/>
            <a:ext cx="956221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А </a:t>
            </a:r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теперь, ребята, встали,</a:t>
            </a:r>
          </a:p>
          <a:p>
            <a:pPr algn="ctr"/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       Дружно руки вверх подняли.</a:t>
            </a:r>
          </a:p>
          <a:p>
            <a:pPr algn="ctr"/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       В стороны, вперёд, назад,</a:t>
            </a:r>
          </a:p>
          <a:p>
            <a:pPr algn="ctr"/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       Повернулись вправо, влево,</a:t>
            </a:r>
          </a:p>
          <a:p>
            <a:pPr algn="ctr"/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       Тихо сели, вновь за дело.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306169" y="904618"/>
            <a:ext cx="40262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Физминутка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9104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107</Words>
  <Application>Microsoft Office PowerPoint</Application>
  <PresentationFormat>Широкоэкранный</PresentationFormat>
  <Paragraphs>22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2022-12-11T10:55:00Z</dcterms:created>
  <dcterms:modified xsi:type="dcterms:W3CDTF">2022-12-12T16:29:32Z</dcterms:modified>
</cp:coreProperties>
</file>