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71" r:id="rId12"/>
    <p:sldId id="286" r:id="rId13"/>
    <p:sldId id="272" r:id="rId14"/>
    <p:sldId id="269" r:id="rId15"/>
    <p:sldId id="270" r:id="rId16"/>
    <p:sldId id="26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en-US" dirty="0"/>
              <a:t>Логопедическая работа в школе с детьми с ОВЗ</a:t>
            </a:r>
            <a:endParaRPr lang="ru-RU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Замещающее содержимое 4" descr="WhatsApp Image 2023-08-23 at 18.41.15 (1)"/>
          <p:cNvPicPr>
            <a:picLocks noChangeAspect="1"/>
          </p:cNvPicPr>
          <p:nvPr>
            <p:ph idx="1"/>
          </p:nvPr>
        </p:nvPicPr>
        <p:blipFill>
          <a:blip r:embed="rId1"/>
          <a:srcRect b="31475"/>
          <a:stretch>
            <a:fillRect/>
          </a:stretch>
        </p:blipFill>
        <p:spPr>
          <a:xfrm>
            <a:off x="2866390" y="356235"/>
            <a:ext cx="6518910" cy="59759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sz="half" idx="1"/>
          </p:nvPr>
        </p:nvPicPr>
        <p:blipFill>
          <a:blip r:embed="rId1"/>
          <a:srcRect l="35052" t="15497" r="20103" b="5487"/>
          <a:stretch>
            <a:fillRect/>
          </a:stretch>
        </p:blipFill>
        <p:spPr>
          <a:xfrm>
            <a:off x="838200" y="527050"/>
            <a:ext cx="5181600" cy="4931410"/>
          </a:xfrm>
          <a:prstGeom prst="rect">
            <a:avLst/>
          </a:prstGeom>
        </p:spPr>
      </p:pic>
      <p:pic>
        <p:nvPicPr>
          <p:cNvPr id="5" name="Замещающее содержимое 4"/>
          <p:cNvPicPr>
            <a:picLocks noChangeAspect="1"/>
          </p:cNvPicPr>
          <p:nvPr>
            <p:ph sz="half" idx="2"/>
          </p:nvPr>
        </p:nvPicPr>
        <p:blipFill>
          <a:blip r:embed="rId2"/>
          <a:srcRect l="22316" t="13570" r="6458" b="7197"/>
          <a:stretch>
            <a:fillRect/>
          </a:stretch>
        </p:blipFill>
        <p:spPr>
          <a:xfrm>
            <a:off x="7328535" y="658495"/>
            <a:ext cx="4197985" cy="4445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WhatsApp Image 2023-08-23 at 18.41.1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85795" y="1825625"/>
            <a:ext cx="581977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rcRect l="13151" t="15045" r="26006" b="15730"/>
          <a:stretch>
            <a:fillRect/>
          </a:stretch>
        </p:blipFill>
        <p:spPr>
          <a:xfrm>
            <a:off x="1308735" y="146685"/>
            <a:ext cx="9467850" cy="56299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rcRect l="23510" t="18065" r="31645" b="7340"/>
          <a:stretch>
            <a:fillRect/>
          </a:stretch>
        </p:blipFill>
        <p:spPr>
          <a:xfrm>
            <a:off x="1957070" y="656590"/>
            <a:ext cx="5558155" cy="520128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8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Спасибо за внимание!</a:t>
            </a:r>
            <a:endParaRPr lang="ru-RU" altLang="en-US" sz="8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altLang="en-US">
                <a:sym typeface="+mn-ea"/>
              </a:rPr>
              <a:t>Дети с тяжелыми нарушениями речи и с задержкой психического развития.</a:t>
            </a:r>
            <a:br>
              <a:rPr lang="ru-RU" altLang="en-US"/>
            </a:b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ru-RU" altLang="en-US">
                <a:sym typeface="+mn-ea"/>
              </a:rPr>
              <a:t>Р.Е. Левина выделила 3 уровня речевого развития.</a:t>
            </a:r>
            <a:endParaRPr lang="ru-RU" altLang="en-US"/>
          </a:p>
          <a:p>
            <a:pPr marL="0" indent="0">
              <a:buNone/>
            </a:pPr>
            <a:r>
              <a:rPr lang="ru-RU" altLang="en-US">
                <a:sym typeface="+mn-ea"/>
              </a:rPr>
              <a:t>Т.Б. Филичева и Г.В. Чиркина в 2000г выделили 4 ур.р.р.</a:t>
            </a:r>
            <a:endParaRPr lang="ru-RU" altLang="en-US"/>
          </a:p>
          <a:p>
            <a:pPr marL="0" indent="0">
              <a:buNone/>
            </a:pPr>
            <a:r>
              <a:rPr lang="ru-RU" altLang="en-US">
                <a:sym typeface="+mn-ea"/>
              </a:rPr>
              <a:t>Динамика у детей с ТНР будет положительной по сравнению с детьми с ЗПР.</a:t>
            </a:r>
            <a:endParaRPr lang="ru-RU" altLang="en-US"/>
          </a:p>
          <a:p>
            <a:endParaRPr lang="ru-RU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ru-RU" altLang="en-US"/>
              <a:t>Динамика у детей с ТНР будет положительной по сравнению с детьми с ЗПР.</a:t>
            </a:r>
            <a:endParaRPr lang="ru-RU" altLang="en-US"/>
          </a:p>
          <a:p>
            <a:pPr marL="0" indent="0">
              <a:buNone/>
            </a:pPr>
            <a:endParaRPr lang="ru-R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>
                <a:sym typeface="+mn-ea"/>
              </a:rPr>
              <a:t>Нарушение слоговой структуры слова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5000"/>
          </a:bodyPr>
          <a:p>
            <a:pPr marL="0" indent="0">
              <a:buNone/>
            </a:pPr>
            <a:br>
              <a:rPr lang="ru-RU" altLang="en-US"/>
            </a:br>
            <a:r>
              <a:rPr lang="ru-RU" altLang="en-US"/>
              <a:t>Задачи: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I. Формирование пространственных представлений и оптико- пространственной ориентировки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а. Ориентировка в собственном теле,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б. Ориентировка в трехмерном пространстве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 </a:t>
            </a:r>
            <a:r>
              <a:rPr lang="en-US" altLang="ru-RU"/>
              <a:t>II</a:t>
            </a:r>
            <a:r>
              <a:rPr lang="ru-RU" altLang="en-US"/>
              <a:t> Развитие временно-пространственной ориентировки. 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а. Развитие временных представлений ( части суток, название дней недели (завтра, сегодня, вчера, послезавтра и тд), месяцы);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б.  Изучение пространственных предлогов (около,под, над, впереди, перед, за, сзади, на, в, у)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в.   «Посмотри и повтори» (Взрослый показывает серию движений, ребенок смотрит, затем повторяет все движения в нужной последовательности).</a:t>
            </a:r>
            <a:endParaRPr lang="ru-RU" altLang="en-US"/>
          </a:p>
          <a:p>
            <a:pPr marL="0" indent="0">
              <a:buNone/>
            </a:pPr>
            <a:r>
              <a:rPr lang="en-US" altLang="en-US"/>
              <a:t>III. </a:t>
            </a:r>
            <a:r>
              <a:rPr lang="ru-RU" altLang="en-US"/>
              <a:t>Обучение правильному произношению слов различной СС (слова, предложения, скороговорки).</a:t>
            </a:r>
            <a:endParaRPr lang="ru-RU" altLang="en-US"/>
          </a:p>
          <a:p>
            <a:endParaRPr lang="ru-RU" altLang="en-US"/>
          </a:p>
          <a:p>
            <a:endParaRPr lang="ru-RU" altLang="en-US"/>
          </a:p>
          <a:p>
            <a:endParaRPr lang="ru-RU" altLang="en-US"/>
          </a:p>
          <a:p>
            <a:endParaRPr lang="ru-R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Звукопроизношение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ru-RU" altLang="en-US"/>
          </a:p>
          <a:p>
            <a:r>
              <a:rPr lang="ru-RU" altLang="en-US"/>
              <a:t>нарушение слоговой структуры слова,</a:t>
            </a:r>
            <a:endParaRPr lang="ru-RU" altLang="en-US"/>
          </a:p>
          <a:p>
            <a:r>
              <a:rPr lang="ru-RU" altLang="en-US"/>
              <a:t>фонематическое недоразвитие,</a:t>
            </a:r>
            <a:endParaRPr lang="ru-RU" altLang="en-US"/>
          </a:p>
          <a:p>
            <a:r>
              <a:rPr lang="ru-RU" altLang="en-US"/>
              <a:t>искаженное прозношение звука.</a:t>
            </a:r>
            <a:endParaRPr lang="ru-RU" altLang="en-US"/>
          </a:p>
          <a:p>
            <a:endParaRPr lang="ru-RU" altLang="en-US"/>
          </a:p>
          <a:p>
            <a:endParaRPr lang="ru-RU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altLang="en-US"/>
              <a:t>Развитие фонетико-фонематической стороны речи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/>
              <a:t>Л.А. Белоус, Т. Ткаченко</a:t>
            </a:r>
            <a:endParaRPr lang="ru-RU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Коррекция аграмматизмов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/>
              <a:t>Рыжова, Косинова и тд.</a:t>
            </a:r>
            <a:endParaRPr lang="ru-RU" altLang="en-US"/>
          </a:p>
          <a:p>
            <a:endParaRPr lang="ru-RU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Связная речь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/>
              <a:t>Нищева, Арбекова.</a:t>
            </a:r>
            <a:endParaRPr lang="ru-RU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Нарушения письменной речи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ru-RU" altLang="en-US"/>
              <a:t>Классификация дисграфии по Лалаевой: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-артикуляторно-акустическая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-акустическая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-аграмматическая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-оптическая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-на почве нарушения языкового анализа и синтеза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Дислексия: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-аграмматическая; -оптическая; - семантическая; -мнестическая;-фонематическая; -тактильная.</a:t>
            </a:r>
            <a:endParaRPr lang="ru-RU" altLang="en-US"/>
          </a:p>
          <a:p>
            <a:pPr marL="0" indent="0">
              <a:buNone/>
            </a:pPr>
            <a:endParaRPr lang="ru-RU" altLang="en-US"/>
          </a:p>
          <a:p>
            <a:endParaRPr lang="ru-RU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1612</Words>
  <Application>WPS Presentation</Application>
  <PresentationFormat>Widescreen</PresentationFormat>
  <Paragraphs>64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Office Theme</vt:lpstr>
      <vt:lpstr>Логопедическая работа в школе с детьми с ОВЗ</vt:lpstr>
      <vt:lpstr>Дети с тяжелыми нарушениями речи и с задержкой психического развития. </vt:lpstr>
      <vt:lpstr>PowerPoint 演示文稿</vt:lpstr>
      <vt:lpstr>Нарушение слоговой структуры слова</vt:lpstr>
      <vt:lpstr>Звукопроизношение</vt:lpstr>
      <vt:lpstr>Развитие фонетико-фонематической стороны речи</vt:lpstr>
      <vt:lpstr>Коррекция аграмматизмов</vt:lpstr>
      <vt:lpstr>Связная речь</vt:lpstr>
      <vt:lpstr>Нарушения письменной речи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Логопедическая работа в школе с детьми с ОВЗ</dc:title>
  <dc:creator>Луиза Нурмухаметова</dc:creator>
  <cp:lastModifiedBy>79373</cp:lastModifiedBy>
  <cp:revision>4</cp:revision>
  <dcterms:created xsi:type="dcterms:W3CDTF">2023-08-23T07:06:00Z</dcterms:created>
  <dcterms:modified xsi:type="dcterms:W3CDTF">2023-10-02T17:34:31Z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EEDF2C5E7DED4D65A5A57EE741C86555</vt:lpwstr>
  </property>
  <property fmtid="{D5CDD505-2E9C-101B-9397-08002B2CF9AE}" pid="3" name="KSOProductBuildVer">
    <vt:lpwstr>1049-12.2.0.13215</vt:lpwstr>
  </property>
</Properties>
</file>