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04731E-AFC8-4D08-B4DF-24016606161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586454-0EEF-40D6-8626-23117448B1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школа\днр\Новая папка\946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3" y="0"/>
            <a:ext cx="91757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3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32.userapi.com/impg/Kya9tk59u7RjdLK2clETuc9X7ToTDxB3REYKsg/ZEdjsx6wndU.jpg?size=801x600&amp;quality=95&amp;sign=1eaf741edcf1906670be6b17b4817627&amp;c_uniq_tag=vHJRErmJNrDrXyCSuE6AkWWhhsrwRMeouaKP7m7Ud5A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3"/>
            <a:ext cx="9144000" cy="684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14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Картинки\школа\днр\Новая папка\049822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3462"/>
            <a:ext cx="9144000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13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\школа\днр\Новая папка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68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Картинки\школа\днр\Новая папка\Донецк\9730a4f10ef3bc61cf9562da750181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58533" cy="317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Картинки\школа\днр\Новая папка\Донецк\60510687584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56992"/>
            <a:ext cx="4283967" cy="348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Картинки\школа\днр\Новая папка\Донецк\Донец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614516" cy="348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Картинки\школа\днр\Новая папка\Донецк\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211959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Картинки\школа\днр\Новая папка\Донецк\den-gorod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96155"/>
            <a:ext cx="4283968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Лента лицом вниз 1"/>
          <p:cNvSpPr/>
          <p:nvPr/>
        </p:nvSpPr>
        <p:spPr>
          <a:xfrm>
            <a:off x="1259632" y="5301208"/>
            <a:ext cx="6048672" cy="1008112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01029" y="5385990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ДОНЕЦК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351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артинки\школа\днр\Новая папка\Горловка\800x-nochjyu-gorlovka-2013g-11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" y="0"/>
            <a:ext cx="4468237" cy="339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Картинки\школа\днр\Новая папка\Горловка\dengorlovki2016_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"/>
            <a:ext cx="4499991" cy="339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Картинки\школа\днр\Новая папка\Горловка\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7" y="3495372"/>
            <a:ext cx="4483046" cy="336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Картинки\школа\днр\Новая папка\Горловка\UMm4qIU2cJ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95373"/>
            <a:ext cx="4493451" cy="337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Лента лицом вниз 5"/>
          <p:cNvSpPr/>
          <p:nvPr/>
        </p:nvSpPr>
        <p:spPr>
          <a:xfrm>
            <a:off x="1267405" y="5589240"/>
            <a:ext cx="6048672" cy="1008112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1581" y="5887177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ГОРЛОВКА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445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артинки\школа\днр\Новая папка\Горловка\1962_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326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Картинки\школа\днр\Новая папка\Горловка\1643019941_48-vsegda-pomnim-com-p-sobor-gorlovka-foto-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"/>
            <a:ext cx="4468657" cy="326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Картинки\школа\днр\Новая папка\Горловка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2" y="3429000"/>
            <a:ext cx="444439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Картинки\школа\днр\Новая папка\Горловка\i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429000"/>
            <a:ext cx="446865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Лента лицом вниз 5"/>
          <p:cNvSpPr/>
          <p:nvPr/>
        </p:nvSpPr>
        <p:spPr>
          <a:xfrm>
            <a:off x="1267405" y="5589240"/>
            <a:ext cx="6048672" cy="1008112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1581" y="5887177"/>
            <a:ext cx="28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ГОРЛОВКА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720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артинки\школа\днр\Новая папка\Новая папка\128-08-vos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"/>
            <a:ext cx="43559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Картинки\школа\днр\Новая папка\Новая папка\b75310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36"/>
            <a:ext cx="4579671" cy="342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Картинки\школа\днр\Новая папка\Новая папка\enakievo-487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0131"/>
            <a:ext cx="4355976" cy="326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Картинки\школа\днр\Новая папка\Новая папка\IMG_5966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590131"/>
            <a:ext cx="4572000" cy="32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Лента лицом вниз 5"/>
          <p:cNvSpPr/>
          <p:nvPr/>
        </p:nvSpPr>
        <p:spPr>
          <a:xfrm>
            <a:off x="-51220" y="2584710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4575449" y="2584710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Лента лицом вниз 7"/>
          <p:cNvSpPr/>
          <p:nvPr/>
        </p:nvSpPr>
        <p:spPr>
          <a:xfrm>
            <a:off x="-135347" y="6012075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Лента лицом вниз 8"/>
          <p:cNvSpPr/>
          <p:nvPr/>
        </p:nvSpPr>
        <p:spPr>
          <a:xfrm>
            <a:off x="4533652" y="6012075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96103" y="6157832"/>
            <a:ext cx="25314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МАКЕЕВКА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4241" y="6211669"/>
            <a:ext cx="25474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ЕНАКИЕВО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3251" y="2657588"/>
            <a:ext cx="31566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НОВОАЗОВСК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5881" y="2657588"/>
            <a:ext cx="31422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ДЕБАЛЬЦЕВО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09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1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Картинки\школа\днр\Новая папка\Новая папка\memorial_podvigu_shahterov_makeev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427984" cy="309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Картинки\школа\днр\Новая папка\Новая папка\Novoazovsk,_2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391957" cy="306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Картинки\школа\днр\Новая папка\Новая папка\Енакиев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84984"/>
            <a:ext cx="442798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s://tribun.com.ua/images/shared/2019/%D1%81%D0%B0%D1%83%D1%8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4499992" cy="354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Лента лицом вниз 5"/>
          <p:cNvSpPr/>
          <p:nvPr/>
        </p:nvSpPr>
        <p:spPr>
          <a:xfrm>
            <a:off x="17339" y="2263822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-246580" y="6007927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Лента лицом вниз 7"/>
          <p:cNvSpPr/>
          <p:nvPr/>
        </p:nvSpPr>
        <p:spPr>
          <a:xfrm>
            <a:off x="4517331" y="6003669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Лента лицом вниз 8"/>
          <p:cNvSpPr/>
          <p:nvPr/>
        </p:nvSpPr>
        <p:spPr>
          <a:xfrm>
            <a:off x="4716016" y="2300194"/>
            <a:ext cx="4626669" cy="7920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7602" y="2390208"/>
            <a:ext cx="25314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МАКЕЕВКА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3007" y="6187439"/>
            <a:ext cx="25474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ЕНАКИЕВО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5749" y="6153684"/>
            <a:ext cx="33698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САУР-МОГИЛА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3251" y="2459506"/>
            <a:ext cx="31566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НОВОАЗОВСК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87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1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Картинки\школа\днр\Новая папка\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" y="12932"/>
            <a:ext cx="9143287" cy="684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64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6472808" cy="543378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Запели над Донбассом соловьи,</a:t>
            </a:r>
            <a:r>
              <a:rPr lang="ru-RU" sz="1400" b="1" i="1" dirty="0" smtClean="0">
                <a:solidFill>
                  <a:schemeClr val="tx1"/>
                </a:solidFill>
              </a:rPr>
              <a:t>                                    </a:t>
            </a:r>
            <a:r>
              <a:rPr lang="ru-RU" sz="1400" b="1" dirty="0" smtClean="0">
                <a:solidFill>
                  <a:schemeClr val="tx1"/>
                </a:solidFill>
              </a:rPr>
              <a:t/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Вдохнули ветры запахом полынным.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Как объясненье вечное в любви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К степям твоим, просторным и былинным.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/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Донбасс – моё Отечество, Донбасс!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Тебя века на крепость испытали!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Ты мощь свою показывал не раз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Теплом угля, упругим блеском стали!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/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В краях других немало есть красот,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Но этот край из всех для нас дороже!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Мы из Донбасса, мы такой народ,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Который всё осилит и всё сможет!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/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Донбасс! Моё Отечество – Донбасс!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Могучий край родной моей державы!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В веках не оскудеет этот пласт</a:t>
            </a:r>
            <a:br>
              <a:rPr lang="ru-RU" sz="1400" b="1" dirty="0" smtClean="0">
                <a:solidFill>
                  <a:srgbClr val="0070C0"/>
                </a:solidFill>
              </a:rPr>
            </a:br>
            <a:r>
              <a:rPr lang="ru-RU" sz="1400" b="1" dirty="0" smtClean="0">
                <a:solidFill>
                  <a:srgbClr val="0070C0"/>
                </a:solidFill>
              </a:rPr>
              <a:t>Рабочей Чести, Мужества и Славы! </a:t>
            </a:r>
          </a:p>
          <a:p>
            <a:pPr marL="45720" indent="0">
              <a:buNone/>
            </a:pPr>
            <a:r>
              <a:rPr lang="ru-RU" sz="1400" b="1" dirty="0" smtClean="0">
                <a:solidFill>
                  <a:srgbClr val="FF0000"/>
                </a:solidFill>
              </a:rPr>
              <a:t>В цветущий май, согретый солнцем,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Под небом ясным, голубым.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Хотим поздравить всех живущих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С рождением своей страны!</a:t>
            </a:r>
          </a:p>
          <a:p>
            <a:pPr marL="45720" indent="0">
              <a:buNone/>
            </a:pPr>
            <a:r>
              <a:rPr lang="ru-RU" sz="1400" b="1" dirty="0" smtClean="0">
                <a:solidFill>
                  <a:srgbClr val="FF0000"/>
                </a:solidFill>
              </a:rPr>
              <a:t>Желаем ей в дальнейшем крепнуть,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И граждан преданных растить.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И чтоб враги ее не смели</a:t>
            </a:r>
            <a:br>
              <a:rPr lang="ru-RU" sz="1400" b="1" dirty="0" smtClean="0">
                <a:solidFill>
                  <a:srgbClr val="FF000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Границ священных преступить!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D:\Картинки\школа\днр\Новая папка\1398643228_f-hwrj4fj6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3" y="0"/>
            <a:ext cx="4297367" cy="67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8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148</TotalTime>
  <Words>16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12</cp:revision>
  <dcterms:created xsi:type="dcterms:W3CDTF">2022-04-13T14:57:49Z</dcterms:created>
  <dcterms:modified xsi:type="dcterms:W3CDTF">2023-10-02T17:32:21Z</dcterms:modified>
</cp:coreProperties>
</file>