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png" ContentType="image/png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slides/slide10.xml" ContentType="application/vnd.openxmlformats-officedocument.presentationml.slide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slides/slide5.xml" ContentType="application/vnd.openxmlformats-officedocument.presentationml.slide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ppt/presProps.xml" ContentType="application/vnd.openxmlformats-officedocument.presentationml.pres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presProps" Target="presProps.xml" /><Relationship Id="rId14" Type="http://schemas.openxmlformats.org/officeDocument/2006/relationships/tableStyles" Target="tableStyles.xml" /><Relationship Id="rId15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8297592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0809211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7255936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19404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5255169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2807132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4563835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2367000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4907210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328133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Р7-Офис/7.2.0.134</Application>
  <DocSecurity>0</DocSecurity>
  <PresentationFormat>Widescreen</PresentationFormat>
  <Paragraphs>0</Paragraphs>
  <Slides>10</Slides>
  <Notes>10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2023-09-28T15:40:46Z</dcterms:modified>
  <cp:category/>
  <cp:contentStatus/>
  <cp:version/>
</cp:coreProperties>
</file>