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6A7E4E-3BB6-CFC5-AFA3-58151199F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41D1C3-8829-972E-D724-E257A77B2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28BDD8-DE75-AD45-A5F3-AF41B29F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48C1DB-5E34-3E28-2243-E3612DA19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4FE89E-B730-CD94-93D9-F4C410273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4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D4B613-65BB-D102-5B18-5A0BA497C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0E0B41-E3A9-7C9F-A719-2A26A11BE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15821E-A9B9-1629-F064-BD700EC97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59C32B-210D-C417-9322-6AB9D784F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4AA1FD-DBAB-9EE6-F1C4-EF912975C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876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AA4AA7-BC50-4369-15F3-B1DC42ADF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0A01D8-8DD0-F7FC-4578-DDF38375D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C618F5-BAD9-A757-1D86-4B5D27F30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01A1ED-6C17-BD40-3B68-5F7FF659F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F15B36-38B1-828A-791F-1F6A8D531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0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26B10-8185-32E0-312C-333BF95EA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867FA7-02C4-D0E0-E86A-5953693ED8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B9BCDC-6B76-7CEC-B869-C4EA4917B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F40535-44C7-462F-7E96-B4AF8025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02BED9-8CF2-E079-C35F-A9242CA6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71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DE6B58-4769-007F-E7F4-5A92B1FE2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E61474-FAF3-EEAB-E7E0-084ADF1A9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01DA44-5EEE-5EB1-AB54-F816670E7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A20E0-5E4C-34AA-5DC5-B8594A417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02A0AC-2078-6E35-DE53-9DE86A1C4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4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2D2B8-54D2-2F22-3A07-8CE748072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52A4DB-4357-6650-5A33-74149027C8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4DC59D-9543-34E4-0F16-7D8093A51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B52655-B4CE-B9AD-EB41-0209CFD50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9ACE08-384A-D474-CE54-57BEBBD2F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0A750E-46B6-DF01-7C45-AB9ED38A6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77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A060D1-4DEB-19E9-AEF2-3AE0FBE3A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323846-9286-5482-EE8B-BD715A718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2EBBE8-8CD3-41D1-7E9E-702238E49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CF8658-504A-42B7-9B1E-02502AB057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78933EF-9EEB-FFE7-4A0F-8B2EC4A4F2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FCD88F9-0153-6A01-5386-6FA83CE8B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FE37A49-8CBB-29BF-F93C-44CA27012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CEA5BA-E10B-C445-7C80-8300C53E3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6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EEF0F-1442-5487-0BB2-1EF71EE20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E6094CD-2EE7-DC5B-121D-DACF5283D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2563890-43FC-274D-89FA-7AC146A42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0DF79A-FB94-6C7D-B7B4-5BBA07D8F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53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BBEC7FC-834F-E841-ACBB-8D4E940A2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9625AFF-62A7-AC24-7B82-C93FE73A4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016E4A-B7B7-45AA-F8E3-36F1F0A2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21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56FC4-915E-C17C-719A-4A0807DFE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C9AF11-1973-CB4A-A38A-D215B0781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FB95096-CC42-D358-21EC-6BD2B6B3C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BEC84-CDAB-B074-A00A-3077F36D9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EBAF38-68E4-FDAF-40C0-88F55C334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341A46-34F6-0F5C-21E2-36AEBA0A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97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C970E-CB56-D41E-5837-45D179F5C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A80DF3D-2967-F2A7-0698-C10C9528F0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0CDD49-0678-859E-E936-FC12AF8DB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E4277F-D521-FFEE-F0DF-EC20CBFF3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EEDFA1-1F7A-FF19-A6A2-2E1A2DF6C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BB714F-8E60-1BDC-CD26-B1D0278F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FCD58-419E-C4E3-6EF1-8734DEF38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953C5A-EEDD-6097-7654-7182A66BE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DF9AA3-09A1-1B44-0A23-01DF1EB0C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0F888-846F-4980-A511-85E7C35F8E7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A587E9-FF59-CE27-8C3A-F2CCCB2B50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3F49D-80E7-9B5C-4016-D099BAEE6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27079-C64D-4655-AEC8-12241397F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39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A75AD2-A955-9F4B-1609-3EE27F453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654" y="2645546"/>
            <a:ext cx="6342346" cy="4212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015964-593E-22C5-D3A0-0B0B3EA79F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26129"/>
            <a:ext cx="9144000" cy="30216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переработка текста.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Простой и сложный план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21748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8CFA2B-396C-A5C2-ECB2-F41715DC1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187" y="2592280"/>
            <a:ext cx="7133699" cy="4012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68DCDA9-760A-3B7A-547D-6E85291AE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746" y="1136341"/>
            <a:ext cx="7107316" cy="401270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800" dirty="0"/>
              <a:t>Покупка Цыпа.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/>
              <a:t>Встреча с охотничьей собакой.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/>
              <a:t>Вкусная крупинка.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/>
              <a:t>Храбрая птица.</a:t>
            </a:r>
          </a:p>
        </p:txBody>
      </p:sp>
    </p:spTree>
    <p:extLst>
      <p:ext uri="{BB962C8B-B14F-4D97-AF65-F5344CB8AC3E}">
        <p14:creationId xmlns:p14="http://schemas.microsoft.com/office/powerpoint/2010/main" val="3143412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94A7E5-1D56-9857-F9FA-90E388BA4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404" y="1367162"/>
            <a:ext cx="6093994" cy="5393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EE42B-4E88-D341-5C14-4FCF07DB3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18B45F-ABDC-ADEE-4C87-4ABE4EB8D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6913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Составить простой план сказки «Кот, петух и лиса», словарные слова (А-Л)</a:t>
            </a:r>
          </a:p>
        </p:txBody>
      </p:sp>
    </p:spTree>
    <p:extLst>
      <p:ext uri="{BB962C8B-B14F-4D97-AF65-F5344CB8AC3E}">
        <p14:creationId xmlns:p14="http://schemas.microsoft.com/office/powerpoint/2010/main" val="1201876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D4092D-8A34-7008-6E3B-3B8BFA87E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4305" y="2681056"/>
            <a:ext cx="6257068" cy="4023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049F077-3C16-53B3-FD18-E94932D63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30" y="177553"/>
            <a:ext cx="5678010" cy="6303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Основными способами фиксации и сохранения информации при углубленном чтении являются составление конспекта, тезисов, плана, реферата, аннотации.</a:t>
            </a:r>
            <a:br>
              <a:rPr lang="ru-RU" sz="3600" b="1" dirty="0"/>
            </a:br>
            <a:r>
              <a:rPr lang="ru-RU" sz="3600" b="1" u="sng" dirty="0"/>
              <a:t>Каждая работа начинается с внимательного чтения всего текста.</a:t>
            </a:r>
            <a:br>
              <a:rPr lang="ru-RU" sz="3600" b="1" u="sng" dirty="0"/>
            </a:br>
            <a:r>
              <a:rPr lang="ru-RU" sz="3600" b="1" dirty="0"/>
              <a:t>Планы бывают нескольких типов: простой и сложный.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376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1F4B2A5-B7C8-9087-6F0A-F0E6D800C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17" y="488272"/>
            <a:ext cx="10963183" cy="5688691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/>
              <a:t>План – перечень важных и основных положений текста, расположенных в той же последовательности, в которой они представлены в тексте.</a:t>
            </a:r>
          </a:p>
          <a:p>
            <a:pPr marL="0" indent="0">
              <a:buNone/>
            </a:pPr>
            <a:r>
              <a:rPr lang="ru-RU" sz="4400" i="1" dirty="0"/>
              <a:t>Составить план помогает деление текста на абзацы (</a:t>
            </a:r>
            <a:r>
              <a:rPr lang="ru-RU" sz="4400" i="1" dirty="0" err="1"/>
              <a:t>микротемы</a:t>
            </a:r>
            <a:r>
              <a:rPr lang="ru-RU" sz="4400" i="1" dirty="0"/>
              <a:t>), пункты плана составляются от абзаца к абзацу.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27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F43856A-8B0A-094E-AA17-DB039A264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83" y="532660"/>
            <a:ext cx="10909917" cy="564430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/>
              <a:t>Простой план – перечень </a:t>
            </a:r>
            <a:r>
              <a:rPr lang="ru-RU" sz="3600" b="1" dirty="0" err="1"/>
              <a:t>микротем</a:t>
            </a:r>
            <a:r>
              <a:rPr lang="ru-RU" sz="3600" b="1" dirty="0"/>
              <a:t>, основных пунктов.</a:t>
            </a:r>
          </a:p>
          <a:p>
            <a:pPr marL="0" indent="0">
              <a:buNone/>
            </a:pPr>
            <a:endParaRPr lang="ru-RU" sz="3600" b="1" dirty="0"/>
          </a:p>
          <a:p>
            <a:pPr marL="0" indent="0">
              <a:buNone/>
            </a:pPr>
            <a:endParaRPr lang="ru-RU" sz="3600" b="1" dirty="0"/>
          </a:p>
          <a:p>
            <a:pPr marL="0" indent="0">
              <a:buNone/>
            </a:pPr>
            <a:r>
              <a:rPr lang="ru-RU" sz="3600" i="1" dirty="0"/>
              <a:t>Например:</a:t>
            </a:r>
            <a:br>
              <a:rPr lang="ru-RU" sz="3600" i="1" dirty="0"/>
            </a:br>
            <a:r>
              <a:rPr lang="ru-RU" sz="3600" i="1" dirty="0"/>
              <a:t>1. Старый воробей охраняет воробьишек.</a:t>
            </a:r>
            <a:br>
              <a:rPr lang="ru-RU" sz="3600" i="1" dirty="0"/>
            </a:br>
            <a:r>
              <a:rPr lang="ru-RU" sz="3600" i="1" dirty="0"/>
              <a:t>2.Появляется ястреб-разбойник.</a:t>
            </a:r>
            <a:br>
              <a:rPr lang="ru-RU" sz="3600" i="1" dirty="0"/>
            </a:br>
            <a:r>
              <a:rPr lang="ru-RU" sz="3600" i="1" dirty="0"/>
              <a:t>3.Воробей-часовой предупреждает об опасности.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094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3DCD6D-DCA0-EB7A-FD71-5AAC7FC89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989" y="2787588"/>
            <a:ext cx="6847422" cy="4070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3595C2-E4E7-5558-2242-F2504B143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Вспомните сказку «Колобок». Прочитайте план к этой сказке. Правильно ли он составлен?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3DD74E-9820-E26E-F1F1-F7CB8A5BC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54553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 Появление колобка.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 Колобок отправляется в путешествие.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 Встреча с зайцем.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 Встреча с лисой.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 Встреча с волком.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 Встреча с медведем.</a:t>
            </a:r>
          </a:p>
        </p:txBody>
      </p:sp>
    </p:spTree>
    <p:extLst>
      <p:ext uri="{BB962C8B-B14F-4D97-AF65-F5344CB8AC3E}">
        <p14:creationId xmlns:p14="http://schemas.microsoft.com/office/powerpoint/2010/main" val="465976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B6984B-89A5-2100-78C6-B7B928272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553" y="79900"/>
            <a:ext cx="11798423" cy="1340528"/>
          </a:xfrm>
        </p:spPr>
        <p:txBody>
          <a:bodyPr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и запишите пункты плана, которые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относятся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данному тексту и </a:t>
            </a:r>
            <a:r>
              <a:rPr lang="ru-RU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соответствуют выделенным частям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Объясни свой выбор.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5BF723-FC75-B02D-EF56-87DA269C5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309" y="1278384"/>
            <a:ext cx="6427433" cy="54597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Чиж.</a:t>
            </a:r>
          </a:p>
          <a:p>
            <a:pPr marL="0" indent="0">
              <a:buNone/>
            </a:pPr>
            <a:r>
              <a:rPr lang="ru-RU" dirty="0"/>
              <a:t>Есть на свете весёлая, добрая птичка. И название у неё ласковое: чиж, чижик.</a:t>
            </a:r>
          </a:p>
          <a:p>
            <a:pPr marL="0" indent="0">
              <a:buNone/>
            </a:pPr>
            <a:r>
              <a:rPr lang="ru-RU" dirty="0"/>
              <a:t>В хвойных лесах устраивают птички свои маленькие уютные гнездышки. В них выводят на свет крошечных </a:t>
            </a:r>
            <a:r>
              <a:rPr lang="ru-RU" dirty="0" err="1"/>
              <a:t>чижат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А осенью собираются в большие стаи и улетают на юг, но ненадолго.</a:t>
            </a:r>
          </a:p>
          <a:p>
            <a:pPr marL="0" indent="0">
              <a:buNone/>
            </a:pPr>
            <a:r>
              <a:rPr lang="ru-RU" dirty="0"/>
              <a:t>Уже в начале весны к звонкой весенней капели присоединяется весёлый голос чижа. Здравствуй, чижик! Добро пожаловать!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95E94B-8EFB-CC43-ABA7-A92527E9B11E}"/>
              </a:ext>
            </a:extLst>
          </p:cNvPr>
          <p:cNvSpPr txBox="1"/>
          <p:nvPr/>
        </p:nvSpPr>
        <p:spPr>
          <a:xfrm>
            <a:off x="6924582" y="1660124"/>
            <a:ext cx="51756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 Весёлая птичка.</a:t>
            </a:r>
          </a:p>
          <a:p>
            <a:r>
              <a:rPr lang="ru-RU" sz="3200" dirty="0"/>
              <a:t>2. Как живут чижи?</a:t>
            </a:r>
          </a:p>
          <a:p>
            <a:r>
              <a:rPr lang="ru-RU" sz="3200" dirty="0"/>
              <a:t>3. Маленькие уютные гнездышки.</a:t>
            </a:r>
          </a:p>
          <a:p>
            <a:r>
              <a:rPr lang="ru-RU" sz="3200" dirty="0"/>
              <a:t>3. Осень.</a:t>
            </a:r>
          </a:p>
          <a:p>
            <a:r>
              <a:rPr lang="ru-RU" sz="3200" dirty="0"/>
              <a:t>4. Здравствуй, чижик!</a:t>
            </a:r>
          </a:p>
          <a:p>
            <a:r>
              <a:rPr lang="ru-RU" sz="3200" dirty="0"/>
              <a:t>5. Чиж - родственник воробья.</a:t>
            </a:r>
          </a:p>
        </p:txBody>
      </p:sp>
    </p:spTree>
    <p:extLst>
      <p:ext uri="{BB962C8B-B14F-4D97-AF65-F5344CB8AC3E}">
        <p14:creationId xmlns:p14="http://schemas.microsoft.com/office/powerpoint/2010/main" val="66976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BFAE53-B6E3-5A42-0E50-017AD54D9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025" y="585926"/>
            <a:ext cx="5887005" cy="588700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A4DA29FF-6B3B-30A5-136D-EC06323CB2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906" y="435006"/>
            <a:ext cx="6826928" cy="57419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Быстро встали, улыбнулись,</a:t>
            </a:r>
          </a:p>
          <a:p>
            <a:pPr marL="0" indent="0">
              <a:buNone/>
            </a:pPr>
            <a:r>
              <a:rPr lang="ru-RU" sz="4000" dirty="0"/>
              <a:t>Выше-выше подтянулись.</a:t>
            </a:r>
          </a:p>
          <a:p>
            <a:pPr marL="0" indent="0">
              <a:buNone/>
            </a:pPr>
            <a:r>
              <a:rPr lang="ru-RU" sz="4000" dirty="0"/>
              <a:t>Ну-ка плечи распрямите,</a:t>
            </a:r>
          </a:p>
          <a:p>
            <a:pPr marL="0" indent="0">
              <a:buNone/>
            </a:pPr>
            <a:r>
              <a:rPr lang="ru-RU" sz="4000" dirty="0"/>
              <a:t>Поднимите, опустите.</a:t>
            </a:r>
          </a:p>
          <a:p>
            <a:pPr marL="0" indent="0">
              <a:buNone/>
            </a:pPr>
            <a:r>
              <a:rPr lang="ru-RU" sz="4000" dirty="0"/>
              <a:t>Вправо, влево повернитесь,</a:t>
            </a:r>
          </a:p>
          <a:p>
            <a:pPr marL="0" indent="0">
              <a:buNone/>
            </a:pPr>
            <a:r>
              <a:rPr lang="ru-RU" sz="4000" dirty="0"/>
              <a:t>Рук коленями коснитесь.</a:t>
            </a:r>
          </a:p>
          <a:p>
            <a:pPr marL="0" indent="0">
              <a:buNone/>
            </a:pPr>
            <a:r>
              <a:rPr lang="ru-RU" sz="4000" dirty="0"/>
              <a:t>Сели, встали, сели, встали,</a:t>
            </a:r>
          </a:p>
          <a:p>
            <a:pPr marL="0" indent="0">
              <a:buNone/>
            </a:pPr>
            <a:r>
              <a:rPr lang="ru-RU" sz="4000" dirty="0"/>
              <a:t>И на месте побежали.</a:t>
            </a:r>
          </a:p>
        </p:txBody>
      </p:sp>
    </p:spTree>
    <p:extLst>
      <p:ext uri="{BB962C8B-B14F-4D97-AF65-F5344CB8AC3E}">
        <p14:creationId xmlns:p14="http://schemas.microsoft.com/office/powerpoint/2010/main" val="324048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4DF1F-9C69-14E9-EB6C-8FDAF0C70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142043"/>
            <a:ext cx="11336784" cy="102980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Расположите части текста в соответствии с планом.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305460-7570-33F1-4623-D6F9B5FA0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329" y="1189608"/>
            <a:ext cx="11798423" cy="555742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i="1" dirty="0">
                <a:solidFill>
                  <a:srgbClr val="FF0000"/>
                </a:solidFill>
              </a:rPr>
              <a:t>План:</a:t>
            </a:r>
          </a:p>
          <a:p>
            <a:pPr marL="0" indent="0" algn="r">
              <a:buNone/>
            </a:pPr>
            <a:r>
              <a:rPr lang="ru-RU" i="1" dirty="0"/>
              <a:t>1. Открылся детский сад.</a:t>
            </a:r>
          </a:p>
          <a:p>
            <a:pPr marL="0" indent="0" algn="r">
              <a:buNone/>
            </a:pPr>
            <a:r>
              <a:rPr lang="ru-RU" i="1" dirty="0"/>
              <a:t>2. Школьники готовили детям подарки.</a:t>
            </a:r>
          </a:p>
          <a:p>
            <a:pPr marL="0" indent="0" algn="r">
              <a:buNone/>
            </a:pPr>
            <a:r>
              <a:rPr lang="ru-RU" i="1" dirty="0"/>
              <a:t>3. Малыши были рады.</a:t>
            </a:r>
          </a:p>
          <a:p>
            <a:pPr marL="0" indent="0" algn="ctr">
              <a:buNone/>
            </a:pPr>
            <a:r>
              <a:rPr lang="ru-RU" b="1" dirty="0"/>
              <a:t>Старшие друзья.</a:t>
            </a:r>
          </a:p>
          <a:p>
            <a:pPr marL="0" indent="0">
              <a:buNone/>
            </a:pPr>
            <a:r>
              <a:rPr lang="ru-RU" dirty="0"/>
              <a:t>Девочки сшили платья для кукол. Мальчики сделали игрушечную мебель. Нашлись и книжки с картинками.</a:t>
            </a:r>
          </a:p>
          <a:p>
            <a:pPr marL="0" indent="0">
              <a:buNone/>
            </a:pPr>
            <a:r>
              <a:rPr lang="ru-RU" dirty="0"/>
              <a:t>Рядом со школой открылся детский сад. Школьники готовили для малышей подарки.</a:t>
            </a:r>
          </a:p>
          <a:p>
            <a:pPr marL="0" indent="0">
              <a:buNone/>
            </a:pPr>
            <a:r>
              <a:rPr lang="ru-RU" dirty="0"/>
              <a:t>Первого мая в садике был утренник. Малыши были рады гостям и подаркам.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303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95658-0DF9-F36E-A5EF-6DF9DCA7F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1" y="0"/>
            <a:ext cx="12052177" cy="932155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простой план (письменно)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4F9950-5016-8A62-81A2-7F25D0982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6544"/>
            <a:ext cx="12192000" cy="58814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/>
              <a:t>Мы купили в зоологическом магазине маленького желтого цыпленка, закутали его в вату, принесли домой и назвали его </a:t>
            </a:r>
            <a:r>
              <a:rPr lang="ru-RU" sz="3200" b="1" dirty="0" err="1"/>
              <a:t>Цыпом</a:t>
            </a:r>
            <a:r>
              <a:rPr lang="ru-RU" sz="3200" b="1" dirty="0"/>
              <a:t>.</a:t>
            </a:r>
            <a:br>
              <a:rPr lang="ru-RU" sz="3200" b="1" dirty="0"/>
            </a:br>
            <a:r>
              <a:rPr lang="ru-RU" sz="3200" b="1" dirty="0"/>
              <a:t>	А у нас в квартире жила охотничья собака Зента. Всю свою жизнь она охотилась за разными птицами и спокойно вытерпеть птичий запах не могла. Медленно она вошла в комнату и остановилась над бедным </a:t>
            </a:r>
            <a:r>
              <a:rPr lang="ru-RU" sz="3200" b="1" dirty="0" err="1"/>
              <a:t>Цыпом</a:t>
            </a:r>
            <a:r>
              <a:rPr lang="ru-RU" sz="3200" b="1" dirty="0"/>
              <a:t>.</a:t>
            </a:r>
            <a:br>
              <a:rPr lang="ru-RU" sz="3200" b="1" dirty="0"/>
            </a:br>
            <a:r>
              <a:rPr lang="ru-RU" sz="3200" b="1" dirty="0"/>
              <a:t>	Цып пискнул и поднял вверх свой розовый носик. Тут все увидели, что у Зенты к носу прилипла крупинка гречневой каши. Цып тоже увидел крупинку. Он разбежался, подпрыгнул и клюнул Зенту в нос. Крупинка исчезла.</a:t>
            </a:r>
            <a:br>
              <a:rPr lang="ru-RU" sz="3200" b="1" dirty="0"/>
            </a:br>
            <a:r>
              <a:rPr lang="ru-RU" sz="3200" b="1" dirty="0"/>
              <a:t>	Никогда еще Зента не видела такой маленькой храброй птицы. Нет, она не испугалась, но удивилась и растерялась. Оглянулась Зента на нас и тихо вышла из комнаты.</a:t>
            </a:r>
          </a:p>
        </p:txBody>
      </p:sp>
    </p:spTree>
    <p:extLst>
      <p:ext uri="{BB962C8B-B14F-4D97-AF65-F5344CB8AC3E}">
        <p14:creationId xmlns:p14="http://schemas.microsoft.com/office/powerpoint/2010/main" val="2192685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Microsoft Office PowerPoint</Application>
  <PresentationFormat>Широкоэкранный</PresentationFormat>
  <Paragraphs>52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Информационная переработка текста. Простой и сложный план текста</vt:lpstr>
      <vt:lpstr>Презентация PowerPoint</vt:lpstr>
      <vt:lpstr>Презентация PowerPoint</vt:lpstr>
      <vt:lpstr>Презентация PowerPoint</vt:lpstr>
      <vt:lpstr>Вспомните сказку «Колобок». Прочитайте план к этой сказке. Правильно ли он составлен?</vt:lpstr>
      <vt:lpstr>Выберите и запишите пункты плана, которые относятся к данному тексту и соответствуют выделенным частям. Объясни свой выбор.</vt:lpstr>
      <vt:lpstr>Презентация PowerPoint</vt:lpstr>
      <vt:lpstr>Расположите части текста в соответствии с планом.</vt:lpstr>
      <vt:lpstr>Составьте простой план (письменно)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Информационная переработка текста. Простой и сложный план текста</dc:title>
  <dc:creator>Тимошевский Дмитрий Анатольевич</dc:creator>
  <cp:lastModifiedBy>Тимошевский Дмитрий Анатольевич</cp:lastModifiedBy>
  <cp:revision>1</cp:revision>
  <dcterms:created xsi:type="dcterms:W3CDTF">2023-10-02T15:34:06Z</dcterms:created>
  <dcterms:modified xsi:type="dcterms:W3CDTF">2023-10-02T15:34:19Z</dcterms:modified>
</cp:coreProperties>
</file>