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39AA7B-AA5A-F664-21C9-60974754DC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745DF0D-C2FC-F244-BAA0-3924BA538F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55AAB44-672D-F487-A7BB-172582F8C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FD4AD-5634-4DD4-A71A-E461ED8C05B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4D2278-693D-1A7E-D456-7384E59DE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F18E74-55A1-4848-D426-871D3ECA8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BF391-F0EB-4833-AB8B-DE32893BF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253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A0DAB5-F4C3-7A0A-BEBB-55CC0AD52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553611B-4041-1C00-EF01-AD5FA1D5BB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AA21EE-009F-E968-1825-5F5343306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FD4AD-5634-4DD4-A71A-E461ED8C05B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6D48A8-CCF0-976B-4530-D5361A68A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D0D518-1F3C-0109-A056-01255326E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BF391-F0EB-4833-AB8B-DE32893BF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071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0043DEE-3E6F-0CF0-F200-F9014864A7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F0A2ED2-33BD-D865-150D-41247FBC53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9FEECB6-F286-61E6-49CA-C14A632B1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FD4AD-5634-4DD4-A71A-E461ED8C05B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E9678C-FC83-F672-CF2A-7996837E8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0FC65E-B8C8-D5F8-119E-25F7110B9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BF391-F0EB-4833-AB8B-DE32893BF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568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D3A109-F7E9-FD35-82BF-E6CD2A28C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29B162-0B73-3FF7-97A8-BD5EC59C51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334CB0-D398-5A00-549A-79EBC400F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FD4AD-5634-4DD4-A71A-E461ED8C05B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7BDE33-99CC-B6BD-F8AB-95464A0F4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19FCB3-127F-932E-B718-34843EED0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BF391-F0EB-4833-AB8B-DE32893BF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972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07FD82-8170-74A9-801C-AFD6E2765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81FDBAF-6FEC-8666-3FEF-3E61065335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0C10B6-7194-B117-74BF-E5A428BE6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FD4AD-5634-4DD4-A71A-E461ED8C05B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297B8E-CB06-F0E2-EE82-D7705AD40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3C3CA8-2238-2068-43C2-CB518641C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BF391-F0EB-4833-AB8B-DE32893BF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540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10E3F8-FE47-ABD1-F3C9-C4FB421D7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DCDEA3-8697-31AE-0DA6-4DD16C5085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2DC36A6-BBE0-200A-41A3-45DE5722A3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486EB08-4906-F118-5EA6-B5D957D0F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FD4AD-5634-4DD4-A71A-E461ED8C05B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18B96A0-3B79-8D85-BD2C-C0A5F7ECD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3C2C2AB-11F2-2D51-AB4A-766CD3317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BF391-F0EB-4833-AB8B-DE32893BF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883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8C0A31-F433-283E-27FD-D5FEA4473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0F7D4BE-243A-091D-8AD8-95C502F133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1493AE4-1C4E-35AA-44DD-93C840BB59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0DDF913-631C-4C18-C35D-191D486F9E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1ECFC7B-1BCC-9A15-5F89-9408B25C7F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5C04CFF-EB75-0FFE-6789-26353273A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FD4AD-5634-4DD4-A71A-E461ED8C05B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0D7EBFA-6DE3-1CF1-84CE-6100E4C66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5E5C524-02E6-97FB-4B52-877D19362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BF391-F0EB-4833-AB8B-DE32893BF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76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510F8A-9143-DC84-AD5A-B591998B6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0579D52-F6C4-5F18-3EFB-D5BFDFC7F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FD4AD-5634-4DD4-A71A-E461ED8C05B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DE6DFDC-A283-A17A-B863-73ACA0ABF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488DD91-74C9-356F-C9D9-0395F878F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BF391-F0EB-4833-AB8B-DE32893BF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07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C6F3C0D-B6E2-BCFE-B0AB-754360A02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FD4AD-5634-4DD4-A71A-E461ED8C05B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9684E39-2FC6-00DC-47BB-7AB3DA28C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79402F0-2EAC-C7F9-3FAA-9E255F681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BF391-F0EB-4833-AB8B-DE32893BF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00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1EDA9E-4847-7D83-A968-C8F95F7D6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3E85B9-745D-7621-2419-70FAE61A9D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37E8E84-1426-26C8-3AD7-9E8B5B4C22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6A5037F-E871-4283-0A7C-989E83226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FD4AD-5634-4DD4-A71A-E461ED8C05B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83C6C0C-BF00-204D-1E7E-D8E53F700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88EF6F-9911-A59F-F75B-917D6851A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BF391-F0EB-4833-AB8B-DE32893BF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586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C889EB-CC89-7320-2142-8DBB36AAF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5D0330B-AC6A-27C8-3F40-ADE095E819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B240E9C-3DDA-E26D-8BCA-94C2C0F34C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3D77433-3A00-0006-0695-1E649916A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FD4AD-5634-4DD4-A71A-E461ED8C05B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714D47A-F82C-00AF-0B9F-8F874E09D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A43EB8-016C-D2D0-62D5-F3A334FD7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BF391-F0EB-4833-AB8B-DE32893BF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774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D2A3B0-629D-85DC-7BD9-105628A55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94DF655-C8C4-D6EA-E3E9-93F2D50A0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982986B-E6A1-CBCB-B747-5B5C1068EB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2FD4AD-5634-4DD4-A71A-E461ED8C05B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DA5B0D-1774-F909-5013-EB5BBD2F27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203712-55F2-2E45-5F46-21E92E803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BF391-F0EB-4833-AB8B-DE32893BF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816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CEA32F-0E4E-DA30-5B24-EC9234F67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0606" y="62144"/>
            <a:ext cx="658139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9EE2D3-1CA5-D4AA-4057-EDEC4A6AD3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67760"/>
            <a:ext cx="5655076" cy="4381793"/>
          </a:xfrm>
        </p:spPr>
        <p:txBody>
          <a:bodyPr/>
          <a:lstStyle/>
          <a:p>
            <a:r>
              <a:rPr lang="ru-RU" b="1" i="1" dirty="0"/>
              <a:t>Иван Андреевич Крылов </a:t>
            </a:r>
            <a:br>
              <a:rPr lang="ru-RU" b="1" i="1" dirty="0"/>
            </a:br>
            <a:r>
              <a:rPr lang="ru-RU" b="1" i="1" dirty="0"/>
              <a:t>(1769-1844).</a:t>
            </a:r>
            <a:br>
              <a:rPr lang="ru-RU" b="1" i="1" dirty="0"/>
            </a:br>
            <a:r>
              <a:rPr lang="ru-RU" b="1" i="1" dirty="0"/>
              <a:t>Басни</a:t>
            </a:r>
          </a:p>
        </p:txBody>
      </p:sp>
    </p:spTree>
    <p:extLst>
      <p:ext uri="{BB962C8B-B14F-4D97-AF65-F5344CB8AC3E}">
        <p14:creationId xmlns:p14="http://schemas.microsoft.com/office/powerpoint/2010/main" val="155662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F6D42B-4D88-F25E-8C5F-2F7CAC3F18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1495" y="0"/>
            <a:ext cx="967050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DF0615-464C-F4BA-F1B7-8E8564271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3284"/>
            <a:ext cx="6808433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/>
              <a:t>«Волк на псарне»</a:t>
            </a:r>
            <a:br>
              <a:rPr lang="ru-RU" sz="6000" b="1" dirty="0"/>
            </a:br>
            <a:r>
              <a:rPr lang="ru-RU" sz="6000" b="1" dirty="0"/>
              <a:t>(1812 г.)</a:t>
            </a:r>
          </a:p>
        </p:txBody>
      </p:sp>
    </p:spTree>
    <p:extLst>
      <p:ext uri="{BB962C8B-B14F-4D97-AF65-F5344CB8AC3E}">
        <p14:creationId xmlns:p14="http://schemas.microsoft.com/office/powerpoint/2010/main" val="18287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719CB2E-594D-5F14-C08C-DAC614F5A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5" y="142042"/>
            <a:ext cx="11949344" cy="6631619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>
                <a:solidFill>
                  <a:srgbClr val="FF0000"/>
                </a:solidFill>
              </a:rPr>
              <a:t>Волк: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3200" b="1" dirty="0"/>
              <a:t> «серый забияка»;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3200" b="1" dirty="0"/>
              <a:t> «сидит, прижавшись в угол задом»;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3200" b="1" dirty="0"/>
              <a:t> «зубами щелкая и </a:t>
            </a:r>
            <a:r>
              <a:rPr lang="ru-RU" sz="3200" b="1" dirty="0" err="1"/>
              <a:t>ощетиня</a:t>
            </a:r>
            <a:r>
              <a:rPr lang="ru-RU" sz="3200" b="1" dirty="0"/>
              <a:t> шерсть»;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3200" b="1" dirty="0"/>
              <a:t> «хотел бы всех он съесть»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3200" b="1" dirty="0"/>
              <a:t> «пустился мой хитрец»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3200" b="1" dirty="0"/>
              <a:t> «старинный сват и кум»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3200" b="1" dirty="0"/>
              <a:t> «пришёл мириться»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3200" b="1" dirty="0"/>
              <a:t> «забудем прошлое»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3200" b="1" dirty="0"/>
              <a:t> «с другими грызться рад»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3200" b="1" dirty="0"/>
              <a:t> «волчьей клятвой утверждаю»</a:t>
            </a:r>
          </a:p>
          <a:p>
            <a:pPr>
              <a:buFont typeface="Wingdings" panose="05000000000000000000" pitchFamily="2" charset="2"/>
              <a:buChar char="q"/>
            </a:pPr>
            <a:endParaRPr lang="ru-RU" dirty="0"/>
          </a:p>
          <a:p>
            <a:pPr>
              <a:buFont typeface="Wingdings" panose="05000000000000000000" pitchFamily="2" charset="2"/>
              <a:buChar char="q"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AB83FA-0BB2-41AF-F7A4-97BC1CB0E2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165" y="2361460"/>
            <a:ext cx="5688963" cy="3662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4893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995A4A-76C0-CB2E-0DB5-203657AB03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5481" y="1917576"/>
            <a:ext cx="6966519" cy="4940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EE5E17EE-6516-73F6-0B6D-2EB36FEE04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899" y="133164"/>
            <a:ext cx="12112101" cy="663161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>
                <a:solidFill>
                  <a:srgbClr val="FF0000"/>
                </a:solidFill>
              </a:rPr>
              <a:t>Ловчий: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3200" b="1" dirty="0"/>
              <a:t> «ты сер, а я, приятель, сед»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3200" b="1" dirty="0"/>
              <a:t> «волчью вашу я давно натуру знаю»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3200" b="1" dirty="0"/>
              <a:t> «с волками не делать мировой»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3200" b="1" dirty="0"/>
              <a:t> «выпустил на волка гончих стаю»</a:t>
            </a:r>
          </a:p>
        </p:txBody>
      </p:sp>
    </p:spTree>
    <p:extLst>
      <p:ext uri="{BB962C8B-B14F-4D97-AF65-F5344CB8AC3E}">
        <p14:creationId xmlns:p14="http://schemas.microsoft.com/office/powerpoint/2010/main" val="104928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B97F7FC-8C8A-6CEE-417E-8234C15DA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963" y="461638"/>
            <a:ext cx="11372295" cy="60456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вы понимаете мораль басни?</a:t>
            </a:r>
          </a:p>
          <a:p>
            <a:pPr marL="0" indent="0" algn="ctr">
              <a:buNone/>
            </a:pPr>
            <a:endParaRPr lang="ru-RU" sz="4400" dirty="0"/>
          </a:p>
          <a:p>
            <a:pPr marL="0" indent="0" algn="ctr">
              <a:buNone/>
            </a:pPr>
            <a:r>
              <a:rPr lang="ru-RU" sz="4400" b="1" dirty="0"/>
              <a:t>«С волками иначе не делать мировой,</a:t>
            </a:r>
          </a:p>
          <a:p>
            <a:pPr marL="0" indent="0" algn="ctr">
              <a:buNone/>
            </a:pPr>
            <a:r>
              <a:rPr lang="ru-RU" sz="4400" b="1" dirty="0"/>
              <a:t>Как снявши шкуру с них долой.»</a:t>
            </a:r>
          </a:p>
        </p:txBody>
      </p:sp>
    </p:spTree>
    <p:extLst>
      <p:ext uri="{BB962C8B-B14F-4D97-AF65-F5344CB8AC3E}">
        <p14:creationId xmlns:p14="http://schemas.microsoft.com/office/powerpoint/2010/main" val="184184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63E8512-E441-72C2-82CA-508CEB43E1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761" y="452761"/>
            <a:ext cx="10901039" cy="572420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задание: </a:t>
            </a:r>
          </a:p>
          <a:p>
            <a:pPr marL="0" indent="0" algn="ctr">
              <a:buNone/>
            </a:pPr>
            <a:r>
              <a:rPr lang="ru-RU" sz="4800" dirty="0"/>
              <a:t>с. 60 – 67 выразительно читать басни И. А. Крылова.</a:t>
            </a:r>
          </a:p>
        </p:txBody>
      </p:sp>
    </p:spTree>
    <p:extLst>
      <p:ext uri="{BB962C8B-B14F-4D97-AF65-F5344CB8AC3E}">
        <p14:creationId xmlns:p14="http://schemas.microsoft.com/office/powerpoint/2010/main" val="1805527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</Words>
  <Application>Microsoft Office PowerPoint</Application>
  <PresentationFormat>Широкоэкранный</PresentationFormat>
  <Paragraphs>24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Wingdings</vt:lpstr>
      <vt:lpstr>Тема Office</vt:lpstr>
      <vt:lpstr>Иван Андреевич Крылов  (1769-1844). Басни</vt:lpstr>
      <vt:lpstr>«Волк на псарне» (1812 г.)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Андреевич Крылов  (1769-1844). Басни</dc:title>
  <dc:creator>Тимошевский Дмитрий Анатольевич</dc:creator>
  <cp:lastModifiedBy>Тимошевский Дмитрий Анатольевич</cp:lastModifiedBy>
  <cp:revision>1</cp:revision>
  <dcterms:created xsi:type="dcterms:W3CDTF">2023-10-02T16:03:17Z</dcterms:created>
  <dcterms:modified xsi:type="dcterms:W3CDTF">2023-10-02T16:03:28Z</dcterms:modified>
</cp:coreProperties>
</file>