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5" d="100"/>
          <a:sy n="75" d="100"/>
        </p:scale>
        <p:origin x="54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00008-7222-405B-AA4D-C34AB1C1F19C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EC576-EEE4-473D-BEC4-F7C42EC7E7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50997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00008-7222-405B-AA4D-C34AB1C1F19C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EC576-EEE4-473D-BEC4-F7C42EC7E7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45017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00008-7222-405B-AA4D-C34AB1C1F19C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EC576-EEE4-473D-BEC4-F7C42EC7E7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8030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00008-7222-405B-AA4D-C34AB1C1F19C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EC576-EEE4-473D-BEC4-F7C42EC7E7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32621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00008-7222-405B-AA4D-C34AB1C1F19C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EC576-EEE4-473D-BEC4-F7C42EC7E7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8459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00008-7222-405B-AA4D-C34AB1C1F19C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EC576-EEE4-473D-BEC4-F7C42EC7E7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74161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00008-7222-405B-AA4D-C34AB1C1F19C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EC576-EEE4-473D-BEC4-F7C42EC7E7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027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00008-7222-405B-AA4D-C34AB1C1F19C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EC576-EEE4-473D-BEC4-F7C42EC7E7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1788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00008-7222-405B-AA4D-C34AB1C1F19C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EC576-EEE4-473D-BEC4-F7C42EC7E7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6158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00008-7222-405B-AA4D-C34AB1C1F19C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EC576-EEE4-473D-BEC4-F7C42EC7E7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32872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00008-7222-405B-AA4D-C34AB1C1F19C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EC576-EEE4-473D-BEC4-F7C42EC7E7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63748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000008-7222-405B-AA4D-C34AB1C1F19C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EEC576-EEE4-473D-BEC4-F7C42EC7E7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8786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telegraph.co.uk/news/newstopics/howaboutthat/10943201/Adorable-sea-otters-hold-hands-while-napping.html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bearsmart.com/about-bears/dispelling-myths/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age.mel.fm/i/H/HpcyGJaTx3/5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22" y="0"/>
            <a:ext cx="11783187" cy="6758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32490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6300" y="1993901"/>
            <a:ext cx="69977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0" i="0" dirty="0" smtClean="0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Когда выдры спят на спине в воде, они </a:t>
            </a:r>
            <a:r>
              <a:rPr lang="ru-RU" sz="3200" b="0" i="0" u="none" strike="noStrike" dirty="0" smtClean="0">
                <a:solidFill>
                  <a:srgbClr val="007AFF"/>
                </a:solidFill>
                <a:effectLst/>
                <a:latin typeface="Helvetica" panose="020B0604020202020204" pitchFamily="34" charset="0"/>
                <a:hlinkClick r:id="rId2"/>
              </a:rPr>
              <a:t>держатся</a:t>
            </a:r>
            <a:r>
              <a:rPr lang="ru-RU" sz="3200" b="0" i="0" dirty="0" smtClean="0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 за лапки, чтобы не уплыть друг от друга во время сна. Невероятно мило, так ведь?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2042157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wallbox.ru/resize/1280x1024/wallpapers/main2/201744/150962375359fb07c92aa019.4794506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1" y="632460"/>
            <a:ext cx="9588500" cy="5717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8886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09900" y="2476501"/>
            <a:ext cx="66802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Слонята сосут для успокоения кончик хобота — как дети большой палец.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7918138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mykaleidoscope.ru/x/uploads/posts/2022-09/1663632572_35-mykaleidoscope-ru-p-zloi-straus-instagram-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201" y="570706"/>
            <a:ext cx="8559800" cy="5944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75037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95600" y="2108200"/>
            <a:ext cx="6248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У страуса глаз по размеру больше, чем его мозг.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5028134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w.forfun.com/fetch/46/46d14ee288413c17e6632016f4d9fcbc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996" y="355600"/>
            <a:ext cx="9926759" cy="6204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25423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62200" y="2730500"/>
            <a:ext cx="82709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0" i="0" dirty="0" smtClean="0">
                <a:solidFill>
                  <a:srgbClr val="1B1E24"/>
                </a:solidFill>
                <a:effectLst/>
                <a:latin typeface="Roboto"/>
              </a:rPr>
              <a:t>Верблюд может обходиться без воды две недели</a:t>
            </a:r>
            <a:r>
              <a:rPr lang="ru-RU" b="0" i="0" dirty="0" smtClean="0">
                <a:solidFill>
                  <a:srgbClr val="1B1E24"/>
                </a:solidFill>
                <a:effectLst/>
                <a:latin typeface="Roboto"/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12254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w.forfun.com/fetch/3d/3d3ca9ed70a61ea5b3b13956cc8fa1b7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1795" y="602521"/>
            <a:ext cx="8941905" cy="5939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1585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92201" y="2997200"/>
            <a:ext cx="96774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0" i="0" dirty="0" smtClean="0">
                <a:solidFill>
                  <a:srgbClr val="1B1E24"/>
                </a:solidFill>
                <a:effectLst/>
                <a:latin typeface="Roboto"/>
              </a:rPr>
              <a:t>У тигра не только полосатая шкура, но и тело тоже</a:t>
            </a:r>
            <a:r>
              <a:rPr lang="ru-RU" b="0" i="0" dirty="0" smtClean="0">
                <a:solidFill>
                  <a:srgbClr val="1B1E24"/>
                </a:solidFill>
                <a:effectLst/>
                <a:latin typeface="Roboto"/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53941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08100" y="876300"/>
            <a:ext cx="100584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Зебры — очень красивые лошадки с чёрными и белыми полосками. Но знаешь ли ты, что полоски у каждой зебры уникальные? Невозможно найти на свете двух животных с одинаковым рисунком! </a:t>
            </a:r>
          </a:p>
          <a:p>
            <a:r>
              <a:rPr lang="ru-RU" sz="2400" dirty="0" smtClean="0"/>
              <a:t>Зачем зебре полоски, мы, честно говоря, не знаем. Вряд ли их можно считать камуфляжем, ведь трава в саванне, где живёт зебра, не белая и не чёрная. Некоторые учёные предполагают, что такой рисунок задуман природой, чтобы сбивать с толку льва — главного врага зебры. Когда хищник смотрит на бегущую лошадку, полоски начинают мелькать у него перед глазами. Другие учёные уверены, что такие полоски отпугивают жалящих насекомых, третьи — что зебры по ним узнают.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52611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mage.mel.fm/i/b/bHMSaK6XE9/5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0" y="127000"/>
            <a:ext cx="11607800" cy="6375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37017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04900" y="914401"/>
            <a:ext cx="100203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После человекообразных обезьян, китов, слонов и воронов свиньи, вероятно, самые умные животные на </a:t>
            </a:r>
            <a:r>
              <a:rPr lang="ru-RU" sz="2800" dirty="0" err="1" smtClean="0"/>
              <a:t>Земле.Они</a:t>
            </a:r>
            <a:r>
              <a:rPr lang="ru-RU" sz="2800" dirty="0" smtClean="0"/>
              <a:t> общаются друг с другом, издавая до двадцати разных звуков.</a:t>
            </a:r>
          </a:p>
          <a:p>
            <a:r>
              <a:rPr lang="ru-RU" sz="2800" dirty="0" smtClean="0"/>
              <a:t>У свиней есть сложный язык телодвижений, с помощью которого они предупреждают своих сородичей об опасности и выражают </a:t>
            </a:r>
            <a:r>
              <a:rPr lang="ru-RU" sz="2800" dirty="0" err="1" smtClean="0"/>
              <a:t>эмоции.Свинья</a:t>
            </a:r>
            <a:r>
              <a:rPr lang="ru-RU" sz="2800" dirty="0" smtClean="0"/>
              <a:t> знает своё имя и быстро </a:t>
            </a:r>
            <a:r>
              <a:rPr lang="ru-RU" sz="2800" dirty="0" err="1" smtClean="0"/>
              <a:t>обучается.Мама</a:t>
            </a:r>
            <a:r>
              <a:rPr lang="ru-RU" sz="2800" dirty="0" smtClean="0"/>
              <a:t>-свинья поёт поросятам песенки, пока они сосут молоко.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949055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vplate.ru/images/article/orig/2019/05/kak-mozhno-opredelit-porodu-sobak-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600" y="238125"/>
            <a:ext cx="10591800" cy="661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70933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52500" y="825500"/>
            <a:ext cx="102997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0" i="0" dirty="0" smtClean="0">
                <a:solidFill>
                  <a:srgbClr val="57421D"/>
                </a:solidFill>
                <a:effectLst/>
                <a:latin typeface="Myriad Pro Regular"/>
              </a:rPr>
              <a:t>Во-первых, собаки могут запоминать облик своих хозяев, особенно черты лица, голос и запах. Они могут узнавать своих хозяев по внешности, голосу и даже по их одежде или духам. Кроме того, они могут запомнить маршруты, которые они проходили вместе со своими хозяевами.</a:t>
            </a:r>
          </a:p>
          <a:p>
            <a:r>
              <a:rPr lang="ru-RU" sz="2400" b="0" i="0" dirty="0" smtClean="0">
                <a:solidFill>
                  <a:srgbClr val="57421D"/>
                </a:solidFill>
                <a:effectLst/>
                <a:latin typeface="Myriad Pro Regular"/>
              </a:rPr>
              <a:t>Во-вторых, собаки могут запоминать звуки, которые связаны с их хозяевами, такие как их голос и звуки, которые они производят при общении с собакой, такие как щелчки языка или щелчки пальцев.</a:t>
            </a:r>
          </a:p>
          <a:p>
            <a:r>
              <a:rPr lang="ru-RU" sz="2400" b="0" i="0" dirty="0" smtClean="0">
                <a:solidFill>
                  <a:srgbClr val="57421D"/>
                </a:solidFill>
                <a:effectLst/>
                <a:latin typeface="Myriad Pro Regular"/>
              </a:rPr>
              <a:t>В-третьих, собаки могут запоминать своих хозяев по эмоциональным связям. Собаки могут чувствовать эмоции своих хозяев и реагировать на них соответствующим образом. Например, если хозяин находится в состоянии стресса, собака может попытаться утешить его, лизнув или прильнув к нему.</a:t>
            </a:r>
            <a:endParaRPr lang="ru-RU" sz="2400" b="0" i="0" dirty="0">
              <a:solidFill>
                <a:srgbClr val="57421D"/>
              </a:solidFill>
              <a:effectLst/>
              <a:latin typeface="Myriad Pro Regular"/>
            </a:endParaRPr>
          </a:p>
        </p:txBody>
      </p:sp>
    </p:spTree>
    <p:extLst>
      <p:ext uri="{BB962C8B-B14F-4D97-AF65-F5344CB8AC3E}">
        <p14:creationId xmlns:p14="http://schemas.microsoft.com/office/powerpoint/2010/main" val="25373169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wl-adme.cf.tsp.li/resize/728x/jpg/bfc/93b/2b03d251549c8e3f6fa130d33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4274" y="855662"/>
            <a:ext cx="9102725" cy="5239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2569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92400" y="1803400"/>
            <a:ext cx="64516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0" i="0" dirty="0" smtClean="0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Кажется удивительным, но косолапые мишки действительно </a:t>
            </a:r>
            <a:r>
              <a:rPr lang="ru-RU" sz="2800" b="0" i="0" u="none" strike="noStrike" dirty="0" smtClean="0">
                <a:solidFill>
                  <a:srgbClr val="007AFF"/>
                </a:solidFill>
                <a:effectLst/>
                <a:latin typeface="Helvetica" panose="020B0604020202020204" pitchFamily="34" charset="0"/>
                <a:hlinkClick r:id="rId2"/>
              </a:rPr>
              <a:t>способны</a:t>
            </a:r>
            <a:r>
              <a:rPr lang="ru-RU" sz="2800" b="0" i="0" dirty="0" smtClean="0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 обогнать скаковых лошадей. Правда, только на короткие расстояния, так как они совсем не выносливы.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0184884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wl-adme.cf.tsp.li/resize/728x/jpg/258/2b3/4f868050ef9d4afbe9a9c51a2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200" y="139700"/>
            <a:ext cx="10286999" cy="657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504883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191</Words>
  <Application>Microsoft Office PowerPoint</Application>
  <PresentationFormat>Широкоэкранный</PresentationFormat>
  <Paragraphs>13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Arial</vt:lpstr>
      <vt:lpstr>Calibri</vt:lpstr>
      <vt:lpstr>Calibri Light</vt:lpstr>
      <vt:lpstr>Helvetica</vt:lpstr>
      <vt:lpstr>Myriad Pro Regular</vt:lpstr>
      <vt:lpstr>Roboto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x250</dc:creator>
  <cp:lastModifiedBy>x250</cp:lastModifiedBy>
  <cp:revision>4</cp:revision>
  <dcterms:created xsi:type="dcterms:W3CDTF">2023-10-01T13:23:38Z</dcterms:created>
  <dcterms:modified xsi:type="dcterms:W3CDTF">2023-10-01T14:00:26Z</dcterms:modified>
</cp:coreProperties>
</file>