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FFD3C-1FC6-4528-8DE4-A7DF0C350E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2A1680-5B38-45D1-A211-69EB0B6EA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9D3CF3-B75B-42E6-BF36-A8EB91353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FC6131-310B-42B0-BF73-3BE28D978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2B5A7-AB46-49A8-8B43-28AC9673F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101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0FF1C-3AC1-423D-A945-B8A1EDDF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1438E4-A1EA-4C22-B37B-C7B7C12BD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333FA0-7798-45CD-AD13-4B2F1E3F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3A576B-0F0C-4BC6-AF98-9FE74CC6D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6A6FC3-F829-4E6C-B795-1B092537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8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1A46629-F0F1-4209-95DA-682E934690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A5B046A-A28E-4F65-8B48-6AD2A63A8D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88D1CA-D4F5-4A23-8BF3-F29D24514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796CD2-3F1A-4214-95E2-576C7A21F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60E55C-5803-41F1-92E2-CDDF17E8B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56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9B0704-E5AC-4955-A9D2-528C0F9B4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D58AF8-442C-4EA8-879E-8A6F81396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588587-7833-462E-835A-F84F5C4DD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CEADE8-E9CB-478B-8E3F-75C7F74C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A68DC3-88E9-445F-9A26-569263B96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84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D23FFE-75B5-4D9C-AE54-4D3BAEDA3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3AB513-D80A-405E-B044-5ACC69FB6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47EBB3-205F-4F5F-B63F-EFC447E1D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7CB739-5855-493F-A383-06676C70F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AF8D44-03E4-4D08-B297-5CE8FC710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505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A0D36-1642-4D97-9930-6704013D8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1349B5-4D1F-4CC5-85BD-95E01CA009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689D96-8A00-4858-982C-08657CC1A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8FA7A7-B5F2-4278-9BED-1E6F90E1B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49C53D-962E-4824-9DAF-6B28661C7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8A2B28-E4FF-42AC-A367-FC7E125D3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817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5C95CB-C987-484F-A76C-4BA17415E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31AB6E-0668-466F-BD97-F34E39A27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740B67A-C753-47C4-AEE0-480842898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0119132-E1C1-42E4-8B7A-507B80279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5E9BD3A-6AB5-4C65-9A17-C4A849974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A2F9A26-9002-4690-96E5-60E0EAB35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BD4261-013F-4AA2-8C06-ADC43F15F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F6716CB-BE75-4118-8D65-A73F0EA66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8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42531-C2BE-4CE3-B399-DF9A048E6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CE3AC88-3BA0-4B13-B260-E1759F309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6A01F6-3A81-48BC-AFE8-DF7BBEE6E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011D60-AD4D-44C4-9CD4-121628C2D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1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71932E-A22C-4E6B-BAC6-4121DD84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8706FB-5630-4349-B7E9-C5D6EE52C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D5B2D4-4554-47D6-BD27-F8FADEEC8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1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C13DB-BAD3-4FE2-874D-6590C8E28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32C94-3920-4746-8FC0-573F0B1AE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70B241-F467-4BB2-92E2-9A0508F66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1793C2-B7A7-466A-A9CF-BEDD848CB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967898-C7E9-4810-8FA6-CA83B6AC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23C212-7723-4D7A-81AB-1A56055EA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60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567DA-E3D3-4444-B10F-CAAB12C09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CD8CE80-A492-4BEC-95AD-1B72DD87B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222CE6-E904-4C3E-8A5A-C7C694174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E63489-2AC3-4C8E-97FB-94757798E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0FC6E7-CF52-4E99-87B9-FF722ADC8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8FA38F-5B3B-4A07-9683-1E46279F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7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E9B9A-1339-4798-927D-147A4D0A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86A2A4-36B6-4BE9-B4BA-B1A5432F3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3927C7-BAE7-439B-AAEE-5816FD06B8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042A7-C29A-43E3-86A8-DDF2FC66922E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53D3C8-6B75-46BD-84CB-CA5795045F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4ADACD-5B63-4102-B95A-036B5D7FC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C597-E842-4880-9F08-3E69A7A9A3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8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4DBEB8-F099-4AFF-A8D1-374251873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160AA1-35E1-46D5-A0DD-BD255E71B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33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9E4730-FA5D-43E2-AC0B-5FD6422BF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84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7B994B-1532-4CCA-AF9D-412C2628E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4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2F67E6-61A9-4E95-9ECB-20EC53D2A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83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ED69A2-D2A3-4D6C-B415-3748FBF9C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4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3E9CA6-5022-468D-8D32-703B76F45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39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591FF3-D6B0-45D3-8FCF-738D4AD7B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90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16A5D8-6A23-4CEB-B2CE-85338A0C5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46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19DE04-9887-4CF0-A234-861238892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511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2023-09-13T06:42:30Z</dcterms:created>
  <dcterms:modified xsi:type="dcterms:W3CDTF">2023-09-13T06:45:47Z</dcterms:modified>
</cp:coreProperties>
</file>