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53F3B0-FCAA-4A6F-BD67-4D5235BAB4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AA30E4C-0F43-4A8B-880E-A6509AF949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3623EC-68B0-4B7D-AB00-4071CF2A3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630494-A884-42D5-BF1E-02EBE014E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901C1A-8020-475D-B2BD-1AC80C310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038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20DE2-C38B-4E21-B7D2-771C9ADC7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EA415F-C006-433A-976C-264442A36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41162C-CD35-4107-A4DF-511FA4AFE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33C1CA-BD09-41F8-B962-2CFA59468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6C483D-462F-43E9-AFF5-78C78875F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303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6EA8F49-4AA1-410A-A0DC-D4CB53DD0D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B0E508-C66C-4065-83E6-22F3E3B4C4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4E14E3-0417-4A39-A46E-65001A528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2CE1C4-C723-4050-894B-34FEDDD25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FCA419-5018-4F48-9575-5BFAFF9FE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05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77710D-54C2-499D-A147-D00788365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54589F-900E-4F6F-A750-6EC280FE7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B55AF2-09E5-4C06-B6F1-72012D366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E4B361-999D-47B4-859C-7B5430662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E47AF1-C463-4796-967B-374C10463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827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930CF7-D6E6-44D6-9233-19218FA59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6405A8D-D3BE-4646-8672-9F97D0033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A3A8E7-010F-465B-9163-E459BB084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DC2305-B057-4913-A16F-600123A0E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7E853C-8B56-43D5-91EE-AF0F0DFB3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985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3E5DAA-020B-4BDD-87EA-8FA4FB141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193E9C-F828-4B7E-B7BC-4ED05145AB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424D69E-2537-43B1-A779-DE1BBD8010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8F45E70-1AB9-47B9-93EE-21886847B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F46815-B7C8-42A4-B194-A400688B7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71BE7F-9CCE-46B8-97A5-820AFE795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967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34E3CB-671E-499D-A90B-B38B1BE04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D990FD-228B-46D1-B0C4-890D3404B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86E95E-04F2-4ED1-B3A1-3BEA33CD70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D4724D5-4978-4C5E-960F-3B5ADD04DF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04A7FA-70B1-41CA-8008-B906113EFA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A2065C-5FDD-4B45-97CE-4E8BA11AE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69A0A5D-952E-429B-A523-A3DA0556D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F14FD52-8D95-4178-BB33-E6491E60C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730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D0358-A2D7-4FD3-9D0A-F289DFEEB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00EE5AA-FD84-4FD7-85FF-AF4E316F0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AC4F7B7-6B03-430D-8BA7-DCAA677DA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9EF2260-DB3B-4088-9CC8-8AC8118F3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3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3583C0A-291B-4A0F-A8A7-4A4E1406C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53B2E9E-AEBC-412D-9DD2-0F084767C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09090D-B1C6-4359-AAA1-56E428394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787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DF31D9-2AC8-404B-BFA8-10C5EBD12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10595D-BCAB-4113-9A8B-82B2CBD907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0B0C6F-B303-49D6-9ED7-235E4C1C9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FB609B-BEEF-413E-92B1-7E4FB21D0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9D371D0-6963-4040-B17A-FB677E68B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BAD10E-8296-43E0-B69E-4440151BF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516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23BF91-F752-43EF-8F24-9492F19F7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CBBA682-D166-46BF-B138-F6447BE4E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5F29161-F21A-4B89-9304-E573B31959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2A1E81-C452-4328-B576-DEA46C101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41800E3-B2A4-4F6A-9DAF-B44847C9F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FA9814-38A2-4351-8C13-397F902AC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659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379275-D68C-4299-B334-0B4E09AF0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C1DC4FA-B190-4D8F-BAB9-95E6CA8ABF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6C6241-6A61-4656-AA48-A487600CCC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1CFBD-4B6C-40CE-BE3F-7DBAB0B65FF4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652E42-7B83-46EC-A4AE-DA05981576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245223-6B38-4005-B961-2A958B663F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EE12B-967D-4B9D-8AAD-E367098D66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1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1B10E9-AB86-4956-A729-90FF15EC8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36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F8B9B6-841D-472C-B08B-1DB223DA44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39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CE7977-28C1-43EF-BEA0-600A3218A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32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F3128C-D5E0-43B1-830E-404153F74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451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C83B51-79A2-4825-B1F9-3FAB28D93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99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C05523-9C54-43A7-8C68-4C3C43378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430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F19F77-F09E-42FC-AB5F-4275051FD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329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8422FE-9AC4-421D-B4E0-F2DAB4F80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145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227F1A-5E3F-44C4-89A5-780CC831E9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972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10BC47-5845-45C2-85EF-BDF8FAFB5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683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BB35EF-7C83-4CFB-A0F0-7B09D0F12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05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C1AC6A-6B73-4B36-88C7-0DD9BDC7B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3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4D8D83-21EE-4FD5-BF17-BEFA88E06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442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E447FD-2F0D-4D8E-B3A1-6FD67427F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714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7EF8C6-9197-4F42-A2AF-244A62A44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496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F04F19-652C-4B1B-95E0-A460E98ED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71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A8645C-9379-4E93-828A-5EC9D8F38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490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D157D6-E78E-415A-82AE-4EEA2E481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93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13E977-A928-457C-AF72-3423AAFB9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029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BDBED5-209A-4E42-A84F-34D0DE652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94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BC5F58-1C10-4365-A3FC-68DD48690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285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E3F56E-C715-400C-8098-CE4724D5C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564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Широкоэкранный</PresentationFormat>
  <Paragraphs>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</cp:revision>
  <dcterms:created xsi:type="dcterms:W3CDTF">2023-09-21T04:54:35Z</dcterms:created>
  <dcterms:modified xsi:type="dcterms:W3CDTF">2023-09-21T04:58:07Z</dcterms:modified>
</cp:coreProperties>
</file>