
<file path=[Content_Types].xml><?xml version="1.0" encoding="utf-8"?>
<Types xmlns="http://schemas.openxmlformats.org/package/2006/content-types">
  <Default Extension="xml" ContentType="application/xml"/>
  <Default Extension="wmf" ContentType="image/x-wmf"/>
  <Default Extension="png" ContentType="image/png"/>
  <Default Extension="jpeg" ContentType="image/jpeg"/>
  <Default Extension="rels" ContentType="application/vnd.openxmlformats-package.relationships+xml"/>
  <Default Extension="bin" ContentType="application/vnd.openxmlformats-officedocument.oleObject"/>
  <Override PartName="/ppt/slides/slide14.xml" ContentType="application/vnd.openxmlformats-officedocument.presentationml.slide+xml"/>
  <Override PartName="/ppt/slides/slide12.xml" ContentType="application/vnd.openxmlformats-officedocument.presentationml.slide+xml"/>
  <Override PartName="/ppt/slides/slide11.xml" ContentType="application/vnd.openxmlformats-officedocument.presentationml.slide+xml"/>
  <Override PartName="/ppt/slides/slide9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6.xml" ContentType="application/vnd.openxmlformats-officedocument.presentationml.slide+xml"/>
  <Override PartName="/ppt/slides/slide2.xml" ContentType="application/vnd.openxmlformats-officedocument.presentationml.slide+xml"/>
  <Override PartName="/ppt/slides/slide7.xml" ContentType="application/vnd.openxmlformats-officedocument.presentationml.slide+xml"/>
  <Override PartName="/ppt/slides/slide1.xml" ContentType="application/vnd.openxmlformats-officedocument.presentationml.slide+xml"/>
  <Override PartName="/ppt/slides/slide13.xml" ContentType="application/vnd.openxmlformats-officedocument.presentationml.slide+xml"/>
  <Override PartName="/ppt/theme/theme1.xml" ContentType="application/vnd.openxmlformats-officedocument.theme+xml"/>
  <Override PartName="/ppt/slideLayouts/slideLayout11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s/slide3.xml" ContentType="application/vnd.openxmlformats-officedocument.presentationml.slide+xml"/>
  <Override PartName="/docProps/app.xml" ContentType="application/vnd.openxmlformats-officedocument.extended-properties+xml"/>
  <Override PartName="/ppt/slideLayouts/slideLayout5.xml" ContentType="application/vnd.openxmlformats-officedocument.presentationml.slideLayout+xml"/>
  <Override PartName="/ppt/presentation.xml" ContentType="application/vnd.openxmlformats-officedocument.presentationml.presentation.main+xml"/>
  <Override PartName="/ppt/slideLayouts/slideLayout6.xml" ContentType="application/vnd.openxmlformats-officedocument.presentationml.slideLayout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4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s/slide8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10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4.xml" ContentType="application/vnd.openxmlformats-officedocument.presentationml.slideLayout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ppt/slides/slide5.xml" ContentType="application/vnd.openxmlformats-officedocument.presentationml.slide+xml"/>
  <Override PartName="/ppt/presProps.xml" ContentType="application/vnd.openxmlformats-officedocument.presentationml.presProps+xml"/>
</Types>
</file>

<file path=_rels/.rels><?xml version="1.0" encoding="UTF-8" standalone="yes"?><Relationships xmlns="http://schemas.openxmlformats.org/package/2006/relationships"><Relationship Id="rId3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2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aveSubsetFonts="1">
  <p:sldMasterIdLst>
    <p:sldMasterId id="2147483648" r:id="rId1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</p:sldIdLst>
  <p:sldSz cx="12192000" cy="6858000"/>
  <p:notesSz cx="12192000" cy="6858000"/>
  <p:defaultTextStyle>
    <a:defPPr>
      <a:defRPr lang="ru-RU"/>
    </a:defPPr>
    <a:lvl1pPr marL="0" algn="l" defTabSz="914400">
      <a:defRPr sz="18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>
      <a:defRPr sz="18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>
      <a:defRPr sz="18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>
      <a:defRPr sz="18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>
      <a:defRPr sz="18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>
      <a:defRPr sz="18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>
      <a:defRPr sz="18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>
      <a:defRPr sz="18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>
      <a:defRPr sz="18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236" y="-90"/>
      </p:cViewPr>
      <p:guideLst>
        <p:guide pos="2160" orient="horz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theme" Target="theme/theme1.xml"/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slide" Target="slides/slide3.xml"/><Relationship Id="rId6" Type="http://schemas.openxmlformats.org/officeDocument/2006/relationships/slide" Target="slides/slide4.xml"/><Relationship Id="rId7" Type="http://schemas.openxmlformats.org/officeDocument/2006/relationships/slide" Target="slides/slide5.xml"/><Relationship Id="rId8" Type="http://schemas.openxmlformats.org/officeDocument/2006/relationships/slide" Target="slides/slide6.xml"/><Relationship Id="rId9" Type="http://schemas.openxmlformats.org/officeDocument/2006/relationships/slide" Target="slides/slide7.xml"/><Relationship Id="rId10" Type="http://schemas.openxmlformats.org/officeDocument/2006/relationships/slide" Target="slides/slide8.xml"/><Relationship Id="rId11" Type="http://schemas.openxmlformats.org/officeDocument/2006/relationships/slide" Target="slides/slide9.xml"/><Relationship Id="rId12" Type="http://schemas.openxmlformats.org/officeDocument/2006/relationships/slide" Target="slides/slide10.xml"/><Relationship Id="rId13" Type="http://schemas.openxmlformats.org/officeDocument/2006/relationships/slide" Target="slides/slide11.xml"/><Relationship Id="rId14" Type="http://schemas.openxmlformats.org/officeDocument/2006/relationships/slide" Target="slides/slide12.xml"/><Relationship Id="rId15" Type="http://schemas.openxmlformats.org/officeDocument/2006/relationships/slide" Target="slides/slide13.xml"/><Relationship Id="rId16" Type="http://schemas.openxmlformats.org/officeDocument/2006/relationships/slide" Target="slides/slide14.xml"/><Relationship Id="rId17" Type="http://schemas.openxmlformats.org/officeDocument/2006/relationships/presProps" Target="presProps.xml" /><Relationship Id="rId18" Type="http://schemas.openxmlformats.org/officeDocument/2006/relationships/tableStyles" Target="tableStyles.xml" /><Relationship Id="rId19" Type="http://schemas.openxmlformats.org/officeDocument/2006/relationships/viewProps" Target="viewProps.xml" 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title" userDrawn="1">
  <p:cSld name="Титульный слайд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 bwMode="auto"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 bwMode="auto"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>
              <a:defRPr/>
            </a:pPr>
            <a:r>
              <a:rPr lang="ru-RU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CC18F51-09EC-435C-A3BA-64A766E099C0}" type="datetimeFigureOut">
              <a:rPr lang="ru-RU"/>
              <a:t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08395586-F03A-48D1-94DF-16B239DF4FB5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vertTx" userDrawn="1">
  <p:cSld name="Заголовок и вертикальный текст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 bwMode="auto"/>
        <p:txBody>
          <a:bodyPr vert="eaVert"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CC18F51-09EC-435C-A3BA-64A766E099C0}" type="datetimeFigureOut">
              <a:rPr lang="ru-RU"/>
              <a:t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08395586-F03A-48D1-94DF-16B239DF4FB5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vertTitleAndTx" userDrawn="1">
  <p:cSld name="Вертикальный заголовок и текст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 bwMode="auto">
          <a:xfrm>
            <a:off x="8724900" y="365125"/>
            <a:ext cx="2628900" cy="5811838"/>
          </a:xfrm>
        </p:spPr>
        <p:txBody>
          <a:bodyPr vert="eaVert"/>
          <a:lstStyle/>
          <a:p>
            <a:pPr>
              <a:defRPr/>
            </a:pPr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 bwMode="auto">
          <a:xfrm>
            <a:off x="838200" y="365125"/>
            <a:ext cx="7734300" cy="5811838"/>
          </a:xfrm>
        </p:spPr>
        <p:txBody>
          <a:bodyPr vert="eaVert"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Fifth level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CC18F51-09EC-435C-A3BA-64A766E099C0}" type="datetimeFigureOut">
              <a:rPr lang="ru-RU"/>
              <a:t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08395586-F03A-48D1-94DF-16B239DF4FB5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obj" userDrawn="1">
  <p:cSld name="Заголовок и объект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 bwMode="auto"/>
        <p:txBody>
          <a:bodyPr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Fifth level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CC18F51-09EC-435C-A3BA-64A766E099C0}" type="datetimeFigureOut">
              <a:rPr lang="ru-RU"/>
              <a:t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08395586-F03A-48D1-94DF-16B239DF4FB5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secHead" userDrawn="1">
  <p:cSld name="Заголовок раздела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 bwMode="auto"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CC18F51-09EC-435C-A3BA-64A766E099C0}" type="datetimeFigureOut">
              <a:rPr lang="ru-RU"/>
              <a:t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08395586-F03A-48D1-94DF-16B239DF4FB5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twoObj" userDrawn="1">
  <p:cSld name="Два объекта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 bwMode="auto">
          <a:xfrm>
            <a:off x="838200" y="1825625"/>
            <a:ext cx="5181600" cy="4351338"/>
          </a:xfrm>
        </p:spPr>
        <p:txBody>
          <a:bodyPr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 bwMode="auto">
          <a:xfrm>
            <a:off x="6172200" y="1825625"/>
            <a:ext cx="5181600" cy="4351338"/>
          </a:xfrm>
        </p:spPr>
        <p:txBody>
          <a:bodyPr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CC18F51-09EC-435C-A3BA-64A766E099C0}" type="datetimeFigureOut">
              <a:rPr lang="ru-RU"/>
              <a:t/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08395586-F03A-48D1-94DF-16B239DF4FB5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twoTxTwoObj" userDrawn="1">
  <p:cSld name="Сравнение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>
          <a:xfrm>
            <a:off x="839788" y="365125"/>
            <a:ext cx="10515600" cy="1325563"/>
          </a:xfrm>
        </p:spPr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 bwMode="auto"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 bwMode="auto">
          <a:xfrm>
            <a:off x="839788" y="2505074"/>
            <a:ext cx="5157787" cy="3684588"/>
          </a:xfrm>
        </p:spPr>
        <p:txBody>
          <a:bodyPr/>
          <a:lstStyle/>
          <a:p>
            <a:pPr lvl="0">
              <a:defRPr/>
            </a:pPr>
            <a:r>
              <a:rPr lang="ru-RU"/>
              <a:t>Click to edit Master text styles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 bwMode="auto"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 bwMode="auto">
          <a:xfrm>
            <a:off x="6172200" y="2505074"/>
            <a:ext cx="5183188" cy="3684588"/>
          </a:xfrm>
        </p:spPr>
        <p:txBody>
          <a:bodyPr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CC18F51-09EC-435C-A3BA-64A766E099C0}" type="datetimeFigureOut">
              <a:rPr lang="ru-RU"/>
              <a:t/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08395586-F03A-48D1-94DF-16B239DF4FB5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titleOnly" userDrawn="1">
  <p:cSld name="Только заголовок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CC18F51-09EC-435C-A3BA-64A766E099C0}" type="datetimeFigureOut">
              <a:rPr lang="ru-RU"/>
              <a:t/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08395586-F03A-48D1-94DF-16B239DF4FB5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blank" userDrawn="1">
  <p:cSld name="Пустой слайд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CC18F51-09EC-435C-A3BA-64A766E099C0}" type="datetimeFigureOut">
              <a:rPr lang="ru-RU"/>
              <a:t/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08395586-F03A-48D1-94DF-16B239DF4FB5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objTx" userDrawn="1">
  <p:cSld name="Объект с подписью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 bwMode="auto"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auto"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CC18F51-09EC-435C-A3BA-64A766E099C0}" type="datetimeFigureOut">
              <a:rPr lang="ru-RU"/>
              <a:t/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08395586-F03A-48D1-94DF-16B239DF4FB5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picTx" userDrawn="1">
  <p:cSld name="Рисунок с подписью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ChangeAspect="1" noGrp="1"/>
          </p:cNvSpPr>
          <p:nvPr>
            <p:ph type="pic" idx="1"/>
          </p:nvPr>
        </p:nvSpPr>
        <p:spPr bwMode="auto"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>
              <a:defRPr/>
            </a:pPr>
            <a:r>
              <a:rPr lang="ru-RU"/>
              <a:t>Click icon to add picture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auto"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CC18F51-09EC-435C-A3BA-64A766E099C0}" type="datetimeFigureOut">
              <a:rPr lang="ru-RU"/>
              <a:t/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08395586-F03A-48D1-94DF-16B239DF4FB5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preserve="0">
  <p:cSld name="">
    <p:bg>
      <p:bgRef idx="1001">
        <a:schemeClr val="bg1"/>
      </p:bgRef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>
              <a:defRPr/>
            </a:pPr>
            <a:r>
              <a:rPr lang="ru-RU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>
              <a:defRPr/>
            </a:pPr>
            <a:r>
              <a:rPr lang="ru-RU"/>
              <a:t>Click to edit Master text styles</a:t>
            </a:r>
            <a:endParaRPr/>
          </a:p>
          <a:p>
            <a:pPr lvl="1">
              <a:defRPr/>
            </a:pPr>
            <a:r>
              <a:rPr lang="ru-RU"/>
              <a:t>Second level</a:t>
            </a:r>
            <a:endParaRPr/>
          </a:p>
          <a:p>
            <a:pPr lvl="2">
              <a:defRPr/>
            </a:pPr>
            <a:r>
              <a:rPr lang="ru-RU"/>
              <a:t>Third level</a:t>
            </a:r>
            <a:endParaRPr/>
          </a:p>
          <a:p>
            <a:pPr lvl="3">
              <a:defRPr/>
            </a:pPr>
            <a:r>
              <a:rPr lang="ru-RU"/>
              <a:t>Fourth level</a:t>
            </a:r>
            <a:endParaRPr/>
          </a:p>
          <a:p>
            <a:pPr lvl="4">
              <a:defRPr/>
            </a:pPr>
            <a:r>
              <a:rPr lang="ru-RU"/>
              <a:t>Fifth level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BCC18F51-09EC-435C-A3BA-64A766E099C0}" type="datetimeFigureOut">
              <a:rPr lang="ru-RU"/>
              <a:t/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08395586-F03A-48D1-94DF-16B239DF4FB5}" type="slidenum">
              <a:rPr lang="ru-RU"/>
              <a:t/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>
        <a:lnSpc>
          <a:spcPct val="90000"/>
        </a:lnSpc>
        <a:spcBef>
          <a:spcPts val="0"/>
        </a:spcBef>
        <a:buNone/>
        <a:defRPr sz="44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>
        <a:lnSpc>
          <a:spcPct val="90000"/>
        </a:lnSpc>
        <a:spcBef>
          <a:spcPts val="1000"/>
        </a:spcBef>
        <a:buFont typeface="Arial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/Relationships>
</file>

<file path=ppt/slides/_rels/slide10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0.png"/></Relationships>
</file>

<file path=ppt/slides/_rels/slide1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1.png"/></Relationships>
</file>

<file path=ppt/slides/_rels/slide1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2.png"/></Relationships>
</file>

<file path=ppt/slides/_rels/slide1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3.png"/></Relationships>
</file>

<file path=ppt/slides/_rels/slide1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4.png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png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.png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.png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5.png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6.png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7.png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8.png"/></Relationships>
</file>

<file path=ppt/slides/_rels/slide9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1698220094" name="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0" y="0"/>
            <a:ext cx="12191999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1626651892" name="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0" y="0"/>
            <a:ext cx="12191999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613728205" name="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0" y="0"/>
            <a:ext cx="12191999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2017585528" name="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0" y="0"/>
            <a:ext cx="12191999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200359598" name="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0" y="0"/>
            <a:ext cx="12191999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8408294" name="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0" y="0"/>
            <a:ext cx="12191999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1680724549" name="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0" y="0"/>
            <a:ext cx="12191999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2156802" name="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0" y="0"/>
            <a:ext cx="12191999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1371929451" name="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0" y="0"/>
            <a:ext cx="12191999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908062671" name="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0" y="0"/>
            <a:ext cx="12191999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104230083" name="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0" y="0"/>
            <a:ext cx="12191999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988808725" name="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0" y="0"/>
            <a:ext cx="12191999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942441481" name="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0" y="0"/>
            <a:ext cx="12191999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582754624" name="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0" y="0"/>
            <a:ext cx="12191999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theme/_rels/theme1.xml.rels><?xml version="1.0" encoding="UTF-8" standalone="yes"?><Relationships xmlns="http://schemas.openxmlformats.org/package/2006/relationships"></Relationships>
</file>

<file path=ppt/theme/theme1.xml><?xml version="1.0" encoding="utf-8"?>
<a:theme xmlns:a="http://schemas.openxmlformats.org/drawingml/2006/main" xmlns:r="http://schemas.openxmlformats.org/officeDocument/2006/relationships" xmlns:p="http://schemas.openxmlformats.org/presentationml/2006/main" name="Office Theme">
  <a:themeElements>
    <a:clrScheme name="New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Arial"/>
        <a:ea typeface="Arial"/>
        <a:cs typeface="Arial"/>
      </a:majorFont>
      <a:minorFont>
        <a:latin typeface="Arial"/>
        <a:ea typeface="Arial"/>
        <a:cs typeface="Arial"/>
      </a:minorFont>
    </a:fontScheme>
    <a:fmtScheme name="Office Theme">
      <a:fillStyleLst>
        <a:solidFill>
          <a:schemeClr val="phClr"/>
        </a:solidFill>
        <a:gradFill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0</Words>
  <Application>Р7-Офис/7.2.0.134</Application>
  <DocSecurity>0</DocSecurity>
  <PresentationFormat>Widescreen</PresentationFormat>
  <Paragraphs>0</Paragraphs>
  <Slides>14</Slides>
  <Notes>14</Notes>
  <HiddenSlides>0</HiddenSlides>
  <MMClips>2</MMClips>
  <ScaleCrop>0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5" baseType="lpstr">
      <vt:lpstr>Theme 1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</vt:vector>
  </TitlesOfParts>
  <Manager/>
  <Company/>
  <LinksUpToDate>0</LinksUpToDate>
  <SharedDoc>0</SharedDoc>
  <HyperlinkBase/>
  <HyperlinksChanged>0</HyperlinksChanged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/>
  <dc:identifier/>
  <dc:language/>
  <cp:lastModifiedBy/>
  <cp:revision>6</cp:revision>
  <dcterms:created xsi:type="dcterms:W3CDTF">2012-12-03T06:56:55Z</dcterms:created>
  <dcterms:modified xsi:type="dcterms:W3CDTF">2023-09-24T11:00:19Z</dcterms:modified>
  <cp:category/>
  <cp:contentStatus/>
  <cp:version/>
</cp:coreProperties>
</file>