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png" ContentType="image/png"/>
  <Default Extension="jpeg" ContentType="image/jpeg"/>
  <Default Extension="rels" ContentType="application/vnd.openxmlformats-package.relationships+xml"/>
  <Default Extension="bin" ContentType="application/vnd.openxmlformats-officedocument.oleObject"/>
  <Override PartName="/ppt/slides/slide21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4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16.xml" ContentType="application/vnd.openxmlformats-officedocument.presentationml.slide+xml"/>
  <Override PartName="/ppt/slides/slide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6.xml" ContentType="application/vnd.openxmlformats-officedocument.presentationml.slide+xml"/>
  <Override PartName="/ppt/slides/slide2.xml" ContentType="application/vnd.openxmlformats-officedocument.presentationml.slide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13.xml" ContentType="application/vnd.openxmlformats-officedocument.presentationml.slide+xml"/>
  <Override PartName="/ppt/theme/theme1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docProps/app.xml" ContentType="application/vnd.openxmlformats-officedocument.extended-properties+xml"/>
  <Override PartName="/ppt/slideLayouts/slideLayout5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6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4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1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presProps.xml" ContentType="application/vnd.openxmlformats-officedocument.presentationml.presProp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12192000" cy="6858000"/>
  <p:notesSz cx="12192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presProps" Target="presProps.xml" /><Relationship Id="rId25" Type="http://schemas.openxmlformats.org/officeDocument/2006/relationships/tableStyles" Target="tableStyles.xml" /><Relationship Id="rId26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itleAndTx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secHead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TxTwoObj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Click to edit Master text styles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Tx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picTx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ChangeAspect="1"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ru-RU"/>
              <a:t>Click icon to add picture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Click to edit Master text styles</a:t>
            </a:r>
            <a:endParaRPr/>
          </a:p>
          <a:p>
            <a:pPr lvl="1">
              <a:defRPr/>
            </a:pPr>
            <a:r>
              <a:rPr lang="ru-RU"/>
              <a:t>Second level</a:t>
            </a:r>
            <a:endParaRPr/>
          </a:p>
          <a:p>
            <a:pPr lvl="2">
              <a:defRPr/>
            </a:pPr>
            <a:r>
              <a:rPr lang="ru-RU"/>
              <a:t>Third level</a:t>
            </a:r>
            <a:endParaRPr/>
          </a:p>
          <a:p>
            <a:pPr lvl="3">
              <a:defRPr/>
            </a:pPr>
            <a:r>
              <a:rPr lang="ru-RU"/>
              <a:t>Fourth level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png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png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png"/></Relationships>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png"/></Relationships>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png"/></Relationships>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png"/></Relationships>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png"/></Relationships>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png"/></Relationships>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194112567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81212790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511816377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049073437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347832288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592621033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10919952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85057446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95764256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301086134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91014946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142178524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46206565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239760240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57431340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750698610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385241439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369225174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48625687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39199945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75279162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Office Theme">
  <a:themeElements>
    <a:clrScheme name="New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 Them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Р7-Офис/7.2.0.134</Application>
  <DocSecurity>0</DocSecurity>
  <PresentationFormat>Widescreen</PresentationFormat>
  <Paragraphs>0</Paragraphs>
  <Slides>21</Slides>
  <Notes>21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:identifier/>
  <dc:language/>
  <cp:lastModifiedBy/>
  <cp:revision>6</cp:revision>
  <dcterms:created xsi:type="dcterms:W3CDTF">2012-12-03T06:56:55Z</dcterms:created>
  <dcterms:modified xsi:type="dcterms:W3CDTF">2023-09-29T18:53:14Z</dcterms:modified>
  <cp:category/>
  <cp:contentStatus/>
  <cp:version/>
</cp:coreProperties>
</file>