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png" ContentType="image/png"/>
  <Default Extension="jpeg" ContentType="image/jpeg"/>
  <Default Extension="rels" ContentType="application/vnd.openxmlformats-package.relationships+xml"/>
  <Default Extension="bin" ContentType="application/vnd.openxmlformats-officedocument.oleObject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6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6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13.xml" ContentType="application/vnd.openxmlformats-officedocument.presentationml.slide+xml"/>
  <Override PartName="/ppt/theme/theme1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docProps/app.xml" ContentType="application/vnd.openxmlformats-officedocument.extended-properties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6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4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presProps" Target="presProps.xml" /><Relationship Id="rId22" Type="http://schemas.openxmlformats.org/officeDocument/2006/relationships/tableStyles" Target="tableStyles.xml" /><Relationship Id="rId23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ChangeAspect="1"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Click icon to add picture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Second level</a:t>
            </a:r>
            <a:endParaRPr/>
          </a:p>
          <a:p>
            <a:pPr lvl="2">
              <a:defRPr/>
            </a:pPr>
            <a:r>
              <a:rPr lang="ru-RU"/>
              <a:t>Third level</a:t>
            </a:r>
            <a:endParaRPr/>
          </a:p>
          <a:p>
            <a:pPr lvl="3">
              <a:defRPr/>
            </a:pPr>
            <a:r>
              <a:rPr lang="ru-RU"/>
              <a:t>Fourth level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19096512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28092675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14034867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32230032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56221609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90726271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141349543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23642916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98485513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53371795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809940669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94383416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858401376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28044257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10345499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512885874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75038468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7817488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Р7-Офис/7.2.0.134</Application>
  <DocSecurity>0</DocSecurity>
  <PresentationFormat>Widescreen</PresentationFormat>
  <Paragraphs>0</Paragraphs>
  <Slides>18</Slides>
  <Notes>18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6</cp:revision>
  <dcterms:created xsi:type="dcterms:W3CDTF">2012-12-03T06:56:55Z</dcterms:created>
  <dcterms:modified xsi:type="dcterms:W3CDTF">2023-09-28T19:01:25Z</dcterms:modified>
  <cp:category/>
  <cp:contentStatus/>
  <cp:version/>
</cp:coreProperties>
</file>