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png" ContentType="image/png"/>
  <Default Extension="jpeg" ContentType="image/jpeg"/>
  <Default Extension="rels" ContentType="application/vnd.openxmlformats-package.relationships+xml"/>
  <Default Extension="bin" ContentType="application/vnd.openxmlformats-officedocument.oleObject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theme/theme1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presProps" Target="presProps.xml" /><Relationship Id="rId22" Type="http://schemas.openxmlformats.org/officeDocument/2006/relationships/tableStyles" Target="tableStyles.xml" /><Relationship Id="rId2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7305421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3529337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1804332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9024526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9193314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1218355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5811466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5698676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2554036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3178444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3306482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8659195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6422814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8579217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8788471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5617442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3899338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00225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Р7-Офис/7.2.0.134</Application>
  <DocSecurity>0</DocSecurity>
  <PresentationFormat>Widescreen</PresentationFormat>
  <Paragraphs>0</Paragraphs>
  <Slides>18</Slides>
  <Notes>18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2023-09-26T16:07:37Z</dcterms:modified>
  <cp:category/>
  <cp:contentStatus/>
  <cp:version/>
</cp:coreProperties>
</file>