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87" r:id="rId2"/>
    <p:sldId id="297" r:id="rId3"/>
    <p:sldId id="288" r:id="rId4"/>
    <p:sldId id="294" r:id="rId5"/>
    <p:sldId id="295" r:id="rId6"/>
    <p:sldId id="296" r:id="rId7"/>
    <p:sldId id="292" r:id="rId8"/>
    <p:sldId id="289" r:id="rId9"/>
    <p:sldId id="283" r:id="rId10"/>
    <p:sldId id="291" r:id="rId11"/>
    <p:sldId id="285" r:id="rId12"/>
    <p:sldId id="272" r:id="rId13"/>
    <p:sldId id="293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8" d="100"/>
          <a:sy n="108" d="100"/>
        </p:scale>
        <p:origin x="1704" y="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E1AA26F-A71F-9065-1CE8-31CA7346292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1E3C409D-02E2-211B-2FC6-C720EE14870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51AF56B5-024D-1F8A-0CBD-E5EA8D03E5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9EDA0BB-E933-4AD3-A04B-1A33000AA6FF}" type="datetimeFigureOut">
              <a:rPr lang="ru-RU" smtClean="0"/>
              <a:pPr>
                <a:defRPr/>
              </a:pPr>
              <a:t>02.10.2023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B1510C7-4C17-C877-FB71-EC5C54C120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0DB19CD5-190E-C21F-C452-10CB1693CD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D04ACCA-A811-4974-B723-FF9C3C6A26C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849159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3198590-F091-5CE5-0176-1703BED47E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A9B119E5-23C5-C522-82D0-1AC818338A6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957B9A6D-B573-3FF0-752B-36EE10AC59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3D8CDCC-6BA6-41BE-8B9F-CB778471F26E}" type="datetimeFigureOut">
              <a:rPr lang="ru-RU" smtClean="0"/>
              <a:pPr>
                <a:defRPr/>
              </a:pPr>
              <a:t>02.10.2023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8E667E64-14B2-86F8-17E3-D9CB76DBA9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4857FC63-EE5F-6B9A-3F97-E9FFF4CDFE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4CD7997-69E0-43DF-80F2-7D679BB76ED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8711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16CFF13E-4606-7FF7-5A64-7281175A3D5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BD676376-9ED9-C777-8A94-67FE42C183D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E89012CC-64A0-A9DD-F9D6-864DB55CF5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4C965A7-B482-4960-8662-7F6CA7DB744A}" type="datetimeFigureOut">
              <a:rPr lang="ru-RU" smtClean="0"/>
              <a:pPr>
                <a:defRPr/>
              </a:pPr>
              <a:t>02.10.2023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B0FB1A7F-F052-B231-F1A5-EAAAC94701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63CE279A-E8A5-E0E4-81C8-2D963668AA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F60A99B-6357-4700-8DB8-CE24C5CA2292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277443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669A16D-3D48-1E13-CF2E-16B679B3AD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4DF092D-0C50-35F1-D91E-F77077476DA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7014F91D-F590-F898-88D6-FBCD8FAEEC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6D874FF-6137-42C7-849A-AA598E33A12B}" type="datetimeFigureOut">
              <a:rPr lang="ru-RU" smtClean="0"/>
              <a:pPr>
                <a:defRPr/>
              </a:pPr>
              <a:t>02.10.2023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31467BEE-CA70-BF0B-9088-A44436EFD8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5EC26EA-3725-0DCD-2E0A-866219C2F4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2B4436C-E2C3-4697-9738-45AF71B7D4E3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191264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9CF93C7-6561-1EF9-E2B2-9EFBEF019F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4F0C5394-DD82-81DD-8057-03858221371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C29F6736-584C-241C-5EA2-A92C823DBF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E09C789-4543-49BD-BE88-C0E9E3041789}" type="datetimeFigureOut">
              <a:rPr lang="ru-RU" smtClean="0"/>
              <a:pPr>
                <a:defRPr/>
              </a:pPr>
              <a:t>02.10.2023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C18B7E2-47AD-01E1-D276-7921B8310B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1EC5432F-C0E2-27CF-F33D-19B0E93DAE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1B75020-DBF0-4030-8994-C3C730EA20B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724592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652FCBB-3FED-283F-B4FA-C21AA84756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6F15FF7-4241-8A22-7835-15FE7C468F0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7150B93D-6703-C6FB-8112-BED50167CC6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B1F1D7C5-2926-3357-242F-F5D5BC6B2F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1B7FAEB-D3E3-4AA7-94D5-12DC429835FF}" type="datetimeFigureOut">
              <a:rPr lang="ru-RU" smtClean="0"/>
              <a:pPr>
                <a:defRPr/>
              </a:pPr>
              <a:t>02.10.2023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DA7546CE-E1D3-8C0A-311D-12BBDB821B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C31DE557-106C-7C19-42A6-A2B419F549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6247062-7479-4153-9F3E-654EE41F41A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273171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B751CC5-243D-8142-F986-11A839B8E1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0571C2BB-311D-6390-4F65-E78DFE25B8E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F414C901-FF6D-E641-D3F4-BDC6E585E0A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07679C6C-0CDD-47B3-23A4-310578EB63C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6C204A32-5D23-5266-6B1A-F30638D9975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3FA7844F-27B1-0201-1742-41D291AD4C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DD18506-0885-4927-8659-B40EB2E06280}" type="datetimeFigureOut">
              <a:rPr lang="ru-RU" smtClean="0"/>
              <a:pPr>
                <a:defRPr/>
              </a:pPr>
              <a:t>02.10.2023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F204AC10-8D91-3B5D-7B2F-223F0702EC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0F88165F-A197-1AF8-D8B2-37E63B0CC3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1F9D1BD-2EE9-4952-B865-D478B9B88A5D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749040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060B4BD-5928-E26D-90E3-D4701EA055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85D85113-8503-6FA4-80BB-A59EE2550E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8D4A823-50DB-4C87-8D08-2458B550799F}" type="datetimeFigureOut">
              <a:rPr lang="ru-RU" smtClean="0"/>
              <a:pPr>
                <a:defRPr/>
              </a:pPr>
              <a:t>02.10.2023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4DAF2C05-66AA-BA61-E1C5-8A524BE1CF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26013529-47D6-0760-3019-99DD134F5D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C40E8E4-C17A-4E0B-98A1-7130F964C202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85628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55DBEF7C-5D75-13A9-7B96-9E8145C0DB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BC2E79A-14B1-421A-BB91-AA734A45CD58}" type="datetimeFigureOut">
              <a:rPr lang="ru-RU" smtClean="0"/>
              <a:pPr>
                <a:defRPr/>
              </a:pPr>
              <a:t>02.10.2023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8720A36B-7627-0F80-6A43-A0540CCD3D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BBA1B1E1-A57F-59CF-CB07-3287B427AB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DD97D0A-63A5-4704-9964-8C7EA3D3669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958299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C68A49B-3C7A-DEC5-3851-7540970A5F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5C8DA3E-9BB5-5D37-15FD-B3B8B397BDD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A188237C-E431-83E0-3D25-29B3EEF55FE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710AA77F-ADFB-C56E-AC47-2A7943A6A4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7761A0B-DF91-4C89-98E6-06B192D8ED51}" type="datetimeFigureOut">
              <a:rPr lang="ru-RU" smtClean="0"/>
              <a:pPr>
                <a:defRPr/>
              </a:pPr>
              <a:t>02.10.2023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7E6356E6-D5A2-9CD5-BF59-7C5BF0596A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32DF3A9B-25FD-DCA8-793D-76817CE675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9E590A1-7381-4A1B-B92F-7E651B569B68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81804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7ACDCD9-0F65-83DB-1E64-1F28F5DEA2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D2384C8F-C3AB-5694-BEF1-6FC0328D942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C67E4E1F-D8AC-3B74-CB02-0CD8399E763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4DECF507-8FC4-C129-8775-6FFD7D44A4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5ABE5AC-5B38-4CA8-A44C-FAD2939B875B}" type="datetimeFigureOut">
              <a:rPr lang="ru-RU" smtClean="0"/>
              <a:pPr>
                <a:defRPr/>
              </a:pPr>
              <a:t>02.10.2023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20D05A89-57F4-11F0-52CC-7237025243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9ADFCA13-870C-63D0-D8D5-32BA6C1F95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072E89D-C8F9-48B0-A980-D786BF9E95B9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199975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BEEA585-6CC1-3A14-F7E6-6E7532F609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2320EF30-5C5F-9DB4-C831-61DB6B3444C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105ED0A9-8C07-6381-3F26-F09F25077B3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620401CE-EAF1-413B-8B2D-D464F349F885}" type="datetimeFigureOut">
              <a:rPr lang="ru-RU" smtClean="0"/>
              <a:pPr>
                <a:defRPr/>
              </a:pPr>
              <a:t>02.10.2023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7D2E5196-2926-D08D-11DE-1A26F2F4720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6EDF96B-BCFB-F03B-EF3E-0E91E04C42D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FB52F9DB-B02D-4589-B69A-7E641DC8793A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744150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8.png"/><Relationship Id="rId7" Type="http://schemas.openxmlformats.org/officeDocument/2006/relationships/image" Target="../media/image10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6" Type="http://schemas.microsoft.com/office/2007/relationships/hdphoto" Target="../media/hdphoto2.wdp"/><Relationship Id="rId5" Type="http://schemas.openxmlformats.org/officeDocument/2006/relationships/image" Target="../media/image9.png"/><Relationship Id="rId4" Type="http://schemas.microsoft.com/office/2007/relationships/hdphoto" Target="../media/hdphoto1.wdp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microsoft.com/office/2007/relationships/hdphoto" Target="../media/hdphoto1.wdp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13" Type="http://schemas.openxmlformats.org/officeDocument/2006/relationships/image" Target="../media/image17.jpeg"/><Relationship Id="rId3" Type="http://schemas.openxmlformats.org/officeDocument/2006/relationships/image" Target="../media/image13.jpeg"/><Relationship Id="rId7" Type="http://schemas.openxmlformats.org/officeDocument/2006/relationships/image" Target="../media/image10.png"/><Relationship Id="rId12" Type="http://schemas.microsoft.com/office/2007/relationships/hdphoto" Target="../media/hdphoto4.wdp"/><Relationship Id="rId2" Type="http://schemas.openxmlformats.org/officeDocument/2006/relationships/image" Target="../media/image1.jpeg"/><Relationship Id="rId16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jpeg"/><Relationship Id="rId11" Type="http://schemas.openxmlformats.org/officeDocument/2006/relationships/image" Target="../media/image16.png"/><Relationship Id="rId5" Type="http://schemas.openxmlformats.org/officeDocument/2006/relationships/image" Target="../media/image14.jpeg"/><Relationship Id="rId15" Type="http://schemas.microsoft.com/office/2007/relationships/hdphoto" Target="../media/hdphoto5.wdp"/><Relationship Id="rId10" Type="http://schemas.microsoft.com/office/2007/relationships/hdphoto" Target="../media/hdphoto3.wdp"/><Relationship Id="rId4" Type="http://schemas.openxmlformats.org/officeDocument/2006/relationships/image" Target="../media/image2.jpeg"/><Relationship Id="rId9" Type="http://schemas.openxmlformats.org/officeDocument/2006/relationships/image" Target="../media/image15.png"/><Relationship Id="rId14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title"/>
          </p:nvPr>
        </p:nvSpPr>
        <p:spPr>
          <a:xfrm flipV="1">
            <a:off x="1116013" y="-19050"/>
            <a:ext cx="8229600" cy="46038"/>
          </a:xfrm>
        </p:spPr>
        <p:txBody>
          <a:bodyPr>
            <a:normAutofit fontScale="90000"/>
          </a:bodyPr>
          <a:lstStyle/>
          <a:p>
            <a:pPr>
              <a:spcBef>
                <a:spcPct val="20000"/>
              </a:spcBef>
            </a:pPr>
            <a:br>
              <a:rPr lang="ru-RU" altLang="ru-RU" sz="36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</a:br>
            <a:br>
              <a:rPr lang="ru-RU" altLang="ru-RU" sz="36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3600">
                <a:solidFill>
                  <a:srgbClr val="000000"/>
                </a:solidFill>
              </a:rPr>
              <a:t> </a:t>
            </a:r>
            <a:br>
              <a:rPr lang="ru-RU" altLang="ru-RU" sz="3600">
                <a:solidFill>
                  <a:srgbClr val="000000"/>
                </a:solidFill>
              </a:rPr>
            </a:br>
            <a:endParaRPr lang="ru-RU" altLang="ru-RU"/>
          </a:p>
        </p:txBody>
      </p:sp>
      <p:sp>
        <p:nvSpPr>
          <p:cNvPr id="3075" name="Объект 2"/>
          <p:cNvSpPr>
            <a:spLocks noGrp="1"/>
          </p:cNvSpPr>
          <p:nvPr>
            <p:ph idx="1"/>
          </p:nvPr>
        </p:nvSpPr>
        <p:spPr>
          <a:xfrm>
            <a:off x="755650" y="-34925"/>
            <a:ext cx="8229600" cy="7566025"/>
          </a:xfrm>
        </p:spPr>
        <p:txBody>
          <a:bodyPr/>
          <a:lstStyle/>
          <a:p>
            <a:pPr marL="0" indent="0" algn="just">
              <a:buFont typeface="Arial" charset="0"/>
              <a:buNone/>
            </a:pPr>
            <a:r>
              <a:rPr lang="ru-RU" altLang="ru-RU" sz="3600" dirty="0">
                <a:latin typeface="Times New Roman" pitchFamily="18" charset="0"/>
                <a:cs typeface="Times New Roman" pitchFamily="18" charset="0"/>
              </a:rPr>
              <a:t>	</a:t>
            </a:r>
          </a:p>
          <a:p>
            <a:pPr marL="0" indent="0" algn="just">
              <a:buFont typeface="Arial" charset="0"/>
              <a:buNone/>
            </a:pPr>
            <a:r>
              <a:rPr lang="ru-RU" altLang="ru-RU" sz="3600" dirty="0">
                <a:latin typeface="Times New Roman" pitchFamily="18" charset="0"/>
                <a:cs typeface="Times New Roman" pitchFamily="18" charset="0"/>
              </a:rPr>
              <a:t>Лесная полянка. По середине две берёзки. Рядом в зелёном брусничнике красная сыроежка.</a:t>
            </a:r>
          </a:p>
          <a:p>
            <a:pPr marL="0" indent="0" algn="just">
              <a:buFont typeface="Arial" charset="0"/>
              <a:buNone/>
            </a:pPr>
            <a:r>
              <a:rPr lang="ru-RU" altLang="ru-RU" sz="3600" dirty="0">
                <a:latin typeface="Times New Roman" pitchFamily="18" charset="0"/>
                <a:cs typeface="Times New Roman" pitchFamily="18" charset="0"/>
              </a:rPr>
              <a:t>	Сыроежка была такая огромная и такая старая. Края загнулись вверх.  Она напоминала большую тарелку, наполненную водой.</a:t>
            </a:r>
          </a:p>
          <a:p>
            <a:pPr marL="0" indent="0" algn="just">
              <a:buFont typeface="Arial" charset="0"/>
              <a:buNone/>
            </a:pPr>
            <a:r>
              <a:rPr lang="ru-RU" altLang="ru-RU" sz="3600" dirty="0">
                <a:latin typeface="Times New Roman" pitchFamily="18" charset="0"/>
                <a:cs typeface="Times New Roman" pitchFamily="18" charset="0"/>
              </a:rPr>
              <a:t>	Вдруг с берёзки слетела серая птичка, села на край сыроежки. Птичка носиком – тюк! – в воду. Попила водички и полетела на берёзу.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Заголовок 1"/>
          <p:cNvSpPr>
            <a:spLocks noGrp="1"/>
          </p:cNvSpPr>
          <p:nvPr>
            <p:ph type="title"/>
          </p:nvPr>
        </p:nvSpPr>
        <p:spPr>
          <a:xfrm>
            <a:off x="917575" y="115888"/>
            <a:ext cx="8229600" cy="1143000"/>
          </a:xfrm>
        </p:spPr>
        <p:txBody>
          <a:bodyPr/>
          <a:lstStyle/>
          <a:p>
            <a:r>
              <a:rPr lang="ru-RU" altLang="ru-RU" dirty="0"/>
              <a:t> 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14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492896"/>
            <a:ext cx="3908122" cy="22682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611560" y="-171400"/>
            <a:ext cx="8736879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altLang="ru-RU" sz="3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4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Она напоминала большую тарелку,</a:t>
            </a:r>
          </a:p>
          <a:p>
            <a:r>
              <a:rPr lang="ru-RU" altLang="ru-RU" sz="4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 наполненную водой</a:t>
            </a:r>
            <a:endParaRPr lang="ru-RU" sz="4400" dirty="0"/>
          </a:p>
        </p:txBody>
      </p:sp>
      <p:pic>
        <p:nvPicPr>
          <p:cNvPr id="6148" name="Picture 4">
            <a:extLst>
              <a:ext uri="{FF2B5EF4-FFF2-40B4-BE49-F238E27FC236}">
                <a16:creationId xmlns:a16="http://schemas.microsoft.com/office/drawing/2014/main" id="{C2AE22C7-84C7-18E0-ABD6-E6C4ED68345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2492896"/>
            <a:ext cx="3541438" cy="23550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E896C508-E370-5C31-E841-F710CA8E8E4E}"/>
              </a:ext>
            </a:extLst>
          </p:cNvPr>
          <p:cNvSpPr txBox="1"/>
          <p:nvPr/>
        </p:nvSpPr>
        <p:spPr>
          <a:xfrm>
            <a:off x="4231650" y="2476634"/>
            <a:ext cx="1066318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3800" b="1" dirty="0"/>
              <a:t>=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4450"/>
            <a:ext cx="8229600" cy="1143000"/>
          </a:xfrm>
        </p:spPr>
        <p:txBody>
          <a:bodyPr/>
          <a:lstStyle/>
          <a:p>
            <a:pPr>
              <a:defRPr/>
            </a:pPr>
            <a:r>
              <a:rPr lang="ru-RU" altLang="ru-RU" dirty="0"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Вдруг с берёзки слетела серая птичка, села на край сыроежки</a:t>
            </a:r>
            <a:endParaRPr lang="ru-RU" dirty="0"/>
          </a:p>
        </p:txBody>
      </p:sp>
      <p:grpSp>
        <p:nvGrpSpPr>
          <p:cNvPr id="3" name="Группа 2">
            <a:extLst>
              <a:ext uri="{FF2B5EF4-FFF2-40B4-BE49-F238E27FC236}">
                <a16:creationId xmlns:a16="http://schemas.microsoft.com/office/drawing/2014/main" id="{81F99062-BDC2-D56A-8D97-1FB2DCC649D6}"/>
              </a:ext>
            </a:extLst>
          </p:cNvPr>
          <p:cNvGrpSpPr/>
          <p:nvPr/>
        </p:nvGrpSpPr>
        <p:grpSpPr>
          <a:xfrm>
            <a:off x="5364088" y="1834416"/>
            <a:ext cx="3974338" cy="4519528"/>
            <a:chOff x="5364088" y="1834416"/>
            <a:chExt cx="3974338" cy="4519528"/>
          </a:xfrm>
        </p:grpSpPr>
        <p:pic>
          <p:nvPicPr>
            <p:cNvPr id="4100" name="Picture 4">
              <a:extLst>
                <a:ext uri="{FF2B5EF4-FFF2-40B4-BE49-F238E27FC236}">
                  <a16:creationId xmlns:a16="http://schemas.microsoft.com/office/drawing/2014/main" id="{05259A7B-163D-C310-F269-D0C93F49D39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alphaModFix amt="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64088" y="1910601"/>
              <a:ext cx="3419934" cy="444334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102" name="Picture 6">
              <a:extLst>
                <a:ext uri="{FF2B5EF4-FFF2-40B4-BE49-F238E27FC236}">
                  <a16:creationId xmlns:a16="http://schemas.microsoft.com/office/drawing/2014/main" id="{640AF762-7C63-7BA6-F035-917C87E5924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10000" b="90000" l="10000" r="9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89041" y="1834416"/>
              <a:ext cx="3549385" cy="203703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4106" name="Picture 10">
            <a:extLst>
              <a:ext uri="{FF2B5EF4-FFF2-40B4-BE49-F238E27FC236}">
                <a16:creationId xmlns:a16="http://schemas.microsoft.com/office/drawing/2014/main" id="{1C78D0D0-73DB-0B9F-FB27-BB2D36634EF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alphaModFix/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9779" b="89872" l="4643" r="94048">
                        <a14:foregroundMark x1="7619" y1="52270" x2="7619" y2="52270"/>
                        <a14:foregroundMark x1="4643" y1="52386" x2="4643" y2="52386"/>
                        <a14:foregroundMark x1="94048" y1="62398" x2="94048" y2="6239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68817" flipH="1">
            <a:off x="3253286" y="1003630"/>
            <a:ext cx="2559121" cy="26172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" name="Группа 4">
            <a:extLst>
              <a:ext uri="{FF2B5EF4-FFF2-40B4-BE49-F238E27FC236}">
                <a16:creationId xmlns:a16="http://schemas.microsoft.com/office/drawing/2014/main" id="{8E3D4A5D-9BFD-9008-7F60-71133F01B4BA}"/>
              </a:ext>
            </a:extLst>
          </p:cNvPr>
          <p:cNvGrpSpPr/>
          <p:nvPr/>
        </p:nvGrpSpPr>
        <p:grpSpPr>
          <a:xfrm>
            <a:off x="-2411940" y="2709094"/>
            <a:ext cx="7114554" cy="4104456"/>
            <a:chOff x="1740637" y="2595842"/>
            <a:chExt cx="7114554" cy="4104456"/>
          </a:xfrm>
        </p:grpSpPr>
        <p:pic>
          <p:nvPicPr>
            <p:cNvPr id="6" name="Picture 2">
              <a:extLst>
                <a:ext uri="{FF2B5EF4-FFF2-40B4-BE49-F238E27FC236}">
                  <a16:creationId xmlns:a16="http://schemas.microsoft.com/office/drawing/2014/main" id="{60832E3B-D648-9C72-FE66-8A0F46561E4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1740637" y="2595842"/>
              <a:ext cx="7114554" cy="410445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" name="Рисунок 6">
              <a:extLst>
                <a:ext uri="{FF2B5EF4-FFF2-40B4-BE49-F238E27FC236}">
                  <a16:creationId xmlns:a16="http://schemas.microsoft.com/office/drawing/2014/main" id="{0786DF47-2CA1-099D-F7C3-54CFAD250384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3967842" y="2601577"/>
              <a:ext cx="3993226" cy="2834886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87450" y="-171450"/>
            <a:ext cx="7772400" cy="1470025"/>
          </a:xfr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altLang="ru-RU" dirty="0"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Попила водички и полетела на берёзу</a:t>
            </a:r>
            <a:endParaRPr lang="ru-RU" dirty="0">
              <a:solidFill>
                <a:prstClr val="black"/>
              </a:solidFill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grpSp>
        <p:nvGrpSpPr>
          <p:cNvPr id="4" name="Группа 3">
            <a:extLst>
              <a:ext uri="{FF2B5EF4-FFF2-40B4-BE49-F238E27FC236}">
                <a16:creationId xmlns:a16="http://schemas.microsoft.com/office/drawing/2014/main" id="{072B62E6-2729-A19F-8BC5-765C1E1304C0}"/>
              </a:ext>
            </a:extLst>
          </p:cNvPr>
          <p:cNvGrpSpPr/>
          <p:nvPr/>
        </p:nvGrpSpPr>
        <p:grpSpPr>
          <a:xfrm>
            <a:off x="689210" y="1916832"/>
            <a:ext cx="3909425" cy="4591536"/>
            <a:chOff x="5364088" y="1762408"/>
            <a:chExt cx="3909425" cy="4591536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648AFC4E-0DE5-3983-A89F-733EADCAE91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alphaModFix amt="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64088" y="1910601"/>
              <a:ext cx="3419934" cy="444334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" name="Picture 6">
              <a:extLst>
                <a:ext uri="{FF2B5EF4-FFF2-40B4-BE49-F238E27FC236}">
                  <a16:creationId xmlns:a16="http://schemas.microsoft.com/office/drawing/2014/main" id="{C3699434-9B27-A523-5FE1-C00AE1A80C9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10000" b="90000" l="10000" r="9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24128" y="1762408"/>
              <a:ext cx="3549385" cy="203703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9" name="Группа 8">
            <a:extLst>
              <a:ext uri="{FF2B5EF4-FFF2-40B4-BE49-F238E27FC236}">
                <a16:creationId xmlns:a16="http://schemas.microsoft.com/office/drawing/2014/main" id="{31613A18-288C-3B3F-BD79-DC3B1E62589C}"/>
              </a:ext>
            </a:extLst>
          </p:cNvPr>
          <p:cNvGrpSpPr/>
          <p:nvPr/>
        </p:nvGrpSpPr>
        <p:grpSpPr>
          <a:xfrm>
            <a:off x="4355976" y="2276872"/>
            <a:ext cx="7114554" cy="4231496"/>
            <a:chOff x="4355976" y="2276872"/>
            <a:chExt cx="7114554" cy="4231496"/>
          </a:xfrm>
        </p:grpSpPr>
        <p:pic>
          <p:nvPicPr>
            <p:cNvPr id="5122" name="Picture 2">
              <a:extLst>
                <a:ext uri="{FF2B5EF4-FFF2-40B4-BE49-F238E27FC236}">
                  <a16:creationId xmlns:a16="http://schemas.microsoft.com/office/drawing/2014/main" id="{C76A25EA-0F89-B2F8-731E-D606CC35048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55976" y="2403912"/>
              <a:ext cx="7114554" cy="410445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" name="Рисунок 6">
              <a:extLst>
                <a:ext uri="{FF2B5EF4-FFF2-40B4-BE49-F238E27FC236}">
                  <a16:creationId xmlns:a16="http://schemas.microsoft.com/office/drawing/2014/main" id="{3D15847D-B702-A9A8-F24C-7CF209B044F0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 flipH="1">
              <a:off x="5436096" y="2276872"/>
              <a:ext cx="3993226" cy="2834886"/>
            </a:xfrm>
            <a:prstGeom prst="rect">
              <a:avLst/>
            </a:prstGeom>
          </p:spPr>
        </p:pic>
      </p:grp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BACDC754-D5EF-1E2A-F4AF-1ED2B47B63AB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586932" y="2315328"/>
            <a:ext cx="2895851" cy="2944623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>
            <a:extLst>
              <a:ext uri="{FF2B5EF4-FFF2-40B4-BE49-F238E27FC236}">
                <a16:creationId xmlns:a16="http://schemas.microsoft.com/office/drawing/2014/main" id="{43E49BC8-8BC3-52F8-FE72-B36743E0332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5700" y="376895"/>
            <a:ext cx="2300123" cy="15121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081B08E-B9EE-0FC7-8ED6-973E10BA1B3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928" y="337580"/>
            <a:ext cx="2040226" cy="15301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41A043E2-7C50-4C31-885A-0D2802DF05D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156176" y="376895"/>
            <a:ext cx="2440804" cy="14908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2">
            <a:extLst>
              <a:ext uri="{FF2B5EF4-FFF2-40B4-BE49-F238E27FC236}">
                <a16:creationId xmlns:a16="http://schemas.microsoft.com/office/drawing/2014/main" id="{99D476D5-8A2B-3798-8FFA-2DFAE243816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3851" y="2420888"/>
            <a:ext cx="2569719" cy="17121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3">
            <a:extLst>
              <a:ext uri="{FF2B5EF4-FFF2-40B4-BE49-F238E27FC236}">
                <a16:creationId xmlns:a16="http://schemas.microsoft.com/office/drawing/2014/main" id="{BC57D48B-1B3A-8AF8-F391-258694B5BDF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05188" y="2484312"/>
            <a:ext cx="2840638" cy="16486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7" name="Группа 6">
            <a:extLst>
              <a:ext uri="{FF2B5EF4-FFF2-40B4-BE49-F238E27FC236}">
                <a16:creationId xmlns:a16="http://schemas.microsoft.com/office/drawing/2014/main" id="{AC3BB66D-91D2-5F67-32B4-675F7830DCED}"/>
              </a:ext>
            </a:extLst>
          </p:cNvPr>
          <p:cNvGrpSpPr/>
          <p:nvPr/>
        </p:nvGrpSpPr>
        <p:grpSpPr>
          <a:xfrm>
            <a:off x="-180528" y="5201642"/>
            <a:ext cx="3445791" cy="1656358"/>
            <a:chOff x="1740637" y="2595842"/>
            <a:chExt cx="7114554" cy="4104456"/>
          </a:xfrm>
        </p:grpSpPr>
        <p:pic>
          <p:nvPicPr>
            <p:cNvPr id="8" name="Picture 2">
              <a:extLst>
                <a:ext uri="{FF2B5EF4-FFF2-40B4-BE49-F238E27FC236}">
                  <a16:creationId xmlns:a16="http://schemas.microsoft.com/office/drawing/2014/main" id="{D45D516C-F7FF-9BB6-6921-204D67F1805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1740637" y="2595842"/>
              <a:ext cx="7114554" cy="410445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9" name="Рисунок 8">
              <a:extLst>
                <a:ext uri="{FF2B5EF4-FFF2-40B4-BE49-F238E27FC236}">
                  <a16:creationId xmlns:a16="http://schemas.microsoft.com/office/drawing/2014/main" id="{C1CD0307-56B0-3F89-3610-1BDE4AA51AE1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3967842" y="2601577"/>
              <a:ext cx="3993226" cy="2834886"/>
            </a:xfrm>
            <a:prstGeom prst="rect">
              <a:avLst/>
            </a:prstGeom>
          </p:spPr>
        </p:pic>
      </p:grpSp>
      <p:pic>
        <p:nvPicPr>
          <p:cNvPr id="10" name="Picture 10">
            <a:extLst>
              <a:ext uri="{FF2B5EF4-FFF2-40B4-BE49-F238E27FC236}">
                <a16:creationId xmlns:a16="http://schemas.microsoft.com/office/drawing/2014/main" id="{A9DB1DCC-3F58-6F70-38B7-DBAD077267B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print">
            <a:alphaModFix/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9779" b="89872" l="4643" r="94048">
                        <a14:foregroundMark x1="7619" y1="52270" x2="7619" y2="52270"/>
                        <a14:foregroundMark x1="4643" y1="52386" x2="4643" y2="52386"/>
                        <a14:foregroundMark x1="94048" y1="62398" x2="94048" y2="6239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68817" flipH="1">
            <a:off x="5795266" y="4400537"/>
            <a:ext cx="1199061" cy="1226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9FF52111-A071-11F7-C53E-817A905D238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 cstate="print">
            <a:alphaModFix/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9779" b="89872" l="4643" r="94048">
                        <a14:foregroundMark x1="7619" y1="52270" x2="7619" y2="52270"/>
                        <a14:foregroundMark x1="4643" y1="52386" x2="4643" y2="52386"/>
                        <a14:foregroundMark x1="94048" y1="62398" x2="94048" y2="6239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68817" flipH="1">
            <a:off x="2752259" y="4843088"/>
            <a:ext cx="1334796" cy="13651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2" name="Группа 11">
            <a:extLst>
              <a:ext uri="{FF2B5EF4-FFF2-40B4-BE49-F238E27FC236}">
                <a16:creationId xmlns:a16="http://schemas.microsoft.com/office/drawing/2014/main" id="{143E9E28-015C-5741-3E6B-13E8D417E9C1}"/>
              </a:ext>
            </a:extLst>
          </p:cNvPr>
          <p:cNvGrpSpPr/>
          <p:nvPr/>
        </p:nvGrpSpPr>
        <p:grpSpPr>
          <a:xfrm>
            <a:off x="4326609" y="4477145"/>
            <a:ext cx="1829567" cy="2380855"/>
            <a:chOff x="5364088" y="1834416"/>
            <a:chExt cx="3974338" cy="4519528"/>
          </a:xfrm>
        </p:grpSpPr>
        <p:pic>
          <p:nvPicPr>
            <p:cNvPr id="13" name="Picture 4">
              <a:extLst>
                <a:ext uri="{FF2B5EF4-FFF2-40B4-BE49-F238E27FC236}">
                  <a16:creationId xmlns:a16="http://schemas.microsoft.com/office/drawing/2014/main" id="{AFEDEB18-CB04-0C08-B929-F139F35F4D1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3" cstate="print">
              <a:alphaModFix amt="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64088" y="1910601"/>
              <a:ext cx="3419934" cy="444334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4" name="Picture 6">
              <a:extLst>
                <a:ext uri="{FF2B5EF4-FFF2-40B4-BE49-F238E27FC236}">
                  <a16:creationId xmlns:a16="http://schemas.microsoft.com/office/drawing/2014/main" id="{6993D649-E40F-FA47-826C-11E5FDB8359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4" cstate="print">
              <a:extLst>
                <a:ext uri="{BEBA8EAE-BF5A-486C-A8C5-ECC9F3942E4B}">
                  <a14:imgProps xmlns:a14="http://schemas.microsoft.com/office/drawing/2010/main">
                    <a14:imgLayer r:embed="rId15">
                      <a14:imgEffect>
                        <a14:backgroundRemoval t="10000" b="90000" l="10000" r="9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89041" y="1834416"/>
              <a:ext cx="3549385" cy="203703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5" name="Группа 14">
            <a:extLst>
              <a:ext uri="{FF2B5EF4-FFF2-40B4-BE49-F238E27FC236}">
                <a16:creationId xmlns:a16="http://schemas.microsoft.com/office/drawing/2014/main" id="{3B5E8950-E49A-91BC-CADA-28B3A9C6C7EE}"/>
              </a:ext>
            </a:extLst>
          </p:cNvPr>
          <p:cNvGrpSpPr/>
          <p:nvPr/>
        </p:nvGrpSpPr>
        <p:grpSpPr>
          <a:xfrm>
            <a:off x="6876256" y="4581128"/>
            <a:ext cx="2881350" cy="2074241"/>
            <a:chOff x="4355976" y="2276872"/>
            <a:chExt cx="7114554" cy="4231496"/>
          </a:xfrm>
        </p:grpSpPr>
        <p:pic>
          <p:nvPicPr>
            <p:cNvPr id="16" name="Picture 2">
              <a:extLst>
                <a:ext uri="{FF2B5EF4-FFF2-40B4-BE49-F238E27FC236}">
                  <a16:creationId xmlns:a16="http://schemas.microsoft.com/office/drawing/2014/main" id="{338CC77D-4BE9-B642-7E17-60488F96C20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55976" y="2403912"/>
              <a:ext cx="7114554" cy="410445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7" name="Рисунок 16">
              <a:extLst>
                <a:ext uri="{FF2B5EF4-FFF2-40B4-BE49-F238E27FC236}">
                  <a16:creationId xmlns:a16="http://schemas.microsoft.com/office/drawing/2014/main" id="{2668A9AE-3FF7-4E4A-33F3-E5414E049465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 flipH="1">
              <a:off x="5436096" y="2276872"/>
              <a:ext cx="3993226" cy="2834886"/>
            </a:xfrm>
            <a:prstGeom prst="rect">
              <a:avLst/>
            </a:prstGeom>
          </p:spPr>
        </p:pic>
      </p:grpSp>
      <p:pic>
        <p:nvPicPr>
          <p:cNvPr id="18" name="Picture 4">
            <a:extLst>
              <a:ext uri="{FF2B5EF4-FFF2-40B4-BE49-F238E27FC236}">
                <a16:creationId xmlns:a16="http://schemas.microsoft.com/office/drawing/2014/main" id="{AD310BBB-6E63-F886-F190-DF6125814CF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76687" y="2663467"/>
            <a:ext cx="1891253" cy="12576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D6796C1B-2211-A9B6-2B57-57F961C3B1B9}"/>
              </a:ext>
            </a:extLst>
          </p:cNvPr>
          <p:cNvSpPr txBox="1"/>
          <p:nvPr/>
        </p:nvSpPr>
        <p:spPr>
          <a:xfrm>
            <a:off x="6745826" y="2985491"/>
            <a:ext cx="123060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/>
              <a:t>=</a:t>
            </a:r>
          </a:p>
        </p:txBody>
      </p:sp>
    </p:spTree>
    <p:extLst>
      <p:ext uri="{BB962C8B-B14F-4D97-AF65-F5344CB8AC3E}">
        <p14:creationId xmlns:p14="http://schemas.microsoft.com/office/powerpoint/2010/main" val="249745465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7645E29-0BA9-6B17-1300-97578D2445B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/>
              <a:t>Удивительная сыроежка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9D5620A3-2852-D467-F800-E1C62920378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4909791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Font typeface="Arial" charset="0"/>
              <a:buNone/>
            </a:pPr>
            <a:r>
              <a:rPr lang="ru-RU" altLang="ru-RU" sz="3600" dirty="0">
                <a:latin typeface="Times New Roman" pitchFamily="18" charset="0"/>
                <a:cs typeface="Times New Roman" pitchFamily="18" charset="0"/>
              </a:rPr>
              <a:t>                               </a:t>
            </a:r>
            <a:r>
              <a:rPr lang="ru-RU" altLang="ru-RU" sz="4400" dirty="0">
                <a:latin typeface="Times New Roman" pitchFamily="18" charset="0"/>
                <a:cs typeface="Times New Roman" pitchFamily="18" charset="0"/>
              </a:rPr>
              <a:t>План</a:t>
            </a:r>
          </a:p>
          <a:p>
            <a:pPr marL="0" indent="0">
              <a:buFont typeface="Arial" charset="0"/>
              <a:buNone/>
            </a:pPr>
            <a:r>
              <a:rPr lang="ru-RU" altLang="ru-RU" sz="4400" dirty="0">
                <a:latin typeface="Times New Roman" pitchFamily="18" charset="0"/>
                <a:cs typeface="Times New Roman" pitchFamily="18" charset="0"/>
              </a:rPr>
              <a:t>    1.Лесная полянка.</a:t>
            </a:r>
          </a:p>
          <a:p>
            <a:pPr marL="0" indent="0">
              <a:buNone/>
            </a:pPr>
            <a:r>
              <a:rPr lang="ru-RU" altLang="ru-RU" sz="4400" dirty="0">
                <a:latin typeface="Times New Roman" pitchFamily="18" charset="0"/>
                <a:cs typeface="Times New Roman" pitchFamily="18" charset="0"/>
              </a:rPr>
              <a:t>    2.Старая </a:t>
            </a:r>
            <a:r>
              <a:rPr lang="ru-RU" altLang="ru-RU" sz="4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сыроежка</a:t>
            </a:r>
            <a:r>
              <a:rPr lang="ru-RU" altLang="ru-RU" sz="44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0" indent="0">
              <a:buFont typeface="Arial" charset="0"/>
              <a:buNone/>
            </a:pPr>
            <a:r>
              <a:rPr lang="ru-RU" altLang="ru-RU" sz="4400" dirty="0">
                <a:latin typeface="Times New Roman" pitchFamily="18" charset="0"/>
                <a:cs typeface="Times New Roman" pitchFamily="18" charset="0"/>
              </a:rPr>
              <a:t>    3. «Колодец» для птички.</a:t>
            </a:r>
          </a:p>
        </p:txBody>
      </p:sp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09AD17A6-DC41-C227-3636-1795198512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1177988-7CF6-A667-4FE4-28422EF1DCD5}"/>
              </a:ext>
            </a:extLst>
          </p:cNvPr>
          <p:cNvSpPr txBox="1"/>
          <p:nvPr/>
        </p:nvSpPr>
        <p:spPr>
          <a:xfrm>
            <a:off x="1691680" y="332656"/>
            <a:ext cx="544463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Где происходит событие?</a:t>
            </a:r>
            <a:endParaRPr 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3391EB7-46F7-F097-5C98-1E2740D85B51}"/>
              </a:ext>
            </a:extLst>
          </p:cNvPr>
          <p:cNvSpPr txBox="1"/>
          <p:nvPr/>
        </p:nvSpPr>
        <p:spPr>
          <a:xfrm>
            <a:off x="597572" y="1196752"/>
            <a:ext cx="763284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altLang="ru-RU" sz="3200" b="1" i="1" dirty="0">
                <a:latin typeface="Times New Roman" pitchFamily="18" charset="0"/>
                <a:cs typeface="Times New Roman" pitchFamily="18" charset="0"/>
              </a:rPr>
              <a:t>Лесная полянка. По середине две берёзки.</a:t>
            </a:r>
            <a:endParaRPr lang="ru-RU" sz="3200" b="1" i="1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F407BA5-3BB0-5E5B-75F2-E204628EABA2}"/>
              </a:ext>
            </a:extLst>
          </p:cNvPr>
          <p:cNvSpPr txBox="1"/>
          <p:nvPr/>
        </p:nvSpPr>
        <p:spPr>
          <a:xfrm>
            <a:off x="216983" y="2132856"/>
            <a:ext cx="89289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Что было рядом в зелёном брусничнике?</a:t>
            </a:r>
            <a:endParaRPr 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D2DA1D7-E887-CF2A-D5C7-A8FD1B3C0F13}"/>
              </a:ext>
            </a:extLst>
          </p:cNvPr>
          <p:cNvSpPr txBox="1"/>
          <p:nvPr/>
        </p:nvSpPr>
        <p:spPr>
          <a:xfrm>
            <a:off x="431540" y="2890391"/>
            <a:ext cx="828092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 algn="just">
              <a:buFont typeface="Arial" charset="0"/>
              <a:buNone/>
            </a:pPr>
            <a:r>
              <a:rPr lang="ru-RU" altLang="ru-RU" sz="3200" b="1" i="1" dirty="0">
                <a:latin typeface="Times New Roman" pitchFamily="18" charset="0"/>
                <a:cs typeface="Times New Roman" pitchFamily="18" charset="0"/>
              </a:rPr>
              <a:t>Рядом в зелёном брусничнике красная сыроежка.</a:t>
            </a:r>
          </a:p>
        </p:txBody>
      </p:sp>
    </p:spTree>
    <p:extLst>
      <p:ext uri="{BB962C8B-B14F-4D97-AF65-F5344CB8AC3E}">
        <p14:creationId xmlns:p14="http://schemas.microsoft.com/office/powerpoint/2010/main" val="10285788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B32B9766-9A98-A00E-4625-666D292543BB}"/>
              </a:ext>
            </a:extLst>
          </p:cNvPr>
          <p:cNvSpPr txBox="1"/>
          <p:nvPr/>
        </p:nvSpPr>
        <p:spPr>
          <a:xfrm>
            <a:off x="1944812" y="247133"/>
            <a:ext cx="511146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Какая была сыроежка?</a:t>
            </a:r>
            <a:endParaRPr 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6C59289-0560-0AE7-8866-A43F3C0ACD97}"/>
              </a:ext>
            </a:extLst>
          </p:cNvPr>
          <p:cNvSpPr txBox="1"/>
          <p:nvPr/>
        </p:nvSpPr>
        <p:spPr>
          <a:xfrm>
            <a:off x="2087724" y="2414934"/>
            <a:ext cx="547260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Какие были края?</a:t>
            </a:r>
            <a:endParaRPr 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6BCCD91-FAB7-D36F-16E1-403EE7DCA12B}"/>
              </a:ext>
            </a:extLst>
          </p:cNvPr>
          <p:cNvSpPr txBox="1"/>
          <p:nvPr/>
        </p:nvSpPr>
        <p:spPr>
          <a:xfrm>
            <a:off x="1786532" y="4054445"/>
            <a:ext cx="580635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Что она напоминала?</a:t>
            </a:r>
            <a:endParaRPr 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6441590-47F5-75FE-FAE7-698C9A576B65}"/>
              </a:ext>
            </a:extLst>
          </p:cNvPr>
          <p:cNvSpPr txBox="1"/>
          <p:nvPr/>
        </p:nvSpPr>
        <p:spPr>
          <a:xfrm>
            <a:off x="467544" y="1152907"/>
            <a:ext cx="828092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altLang="ru-RU" sz="3200" b="1" i="1" dirty="0">
                <a:latin typeface="Times New Roman" pitchFamily="18" charset="0"/>
                <a:cs typeface="Times New Roman" pitchFamily="18" charset="0"/>
              </a:rPr>
              <a:t>Сыроежка была такая огромная и такая старая.</a:t>
            </a:r>
            <a:endParaRPr lang="ru-RU" sz="3200" b="1" i="1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6E3EA3E-717A-7A5A-7ED8-51CC2399E2CF}"/>
              </a:ext>
            </a:extLst>
          </p:cNvPr>
          <p:cNvSpPr txBox="1"/>
          <p:nvPr/>
        </p:nvSpPr>
        <p:spPr>
          <a:xfrm flipH="1">
            <a:off x="755576" y="3332545"/>
            <a:ext cx="60126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altLang="ru-RU" sz="3200" b="1" i="1" dirty="0">
                <a:latin typeface="Times New Roman" pitchFamily="18" charset="0"/>
                <a:cs typeface="Times New Roman" pitchFamily="18" charset="0"/>
              </a:rPr>
              <a:t>Края загнулись вверх.</a:t>
            </a:r>
            <a:endParaRPr lang="ru-RU" sz="3200" b="1" i="1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535D49F-3002-DBC2-75D0-C1104DE34229}"/>
              </a:ext>
            </a:extLst>
          </p:cNvPr>
          <p:cNvSpPr txBox="1"/>
          <p:nvPr/>
        </p:nvSpPr>
        <p:spPr>
          <a:xfrm>
            <a:off x="251520" y="4910500"/>
            <a:ext cx="871296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altLang="ru-RU" sz="3200" b="1" i="1" dirty="0">
                <a:latin typeface="Times New Roman" pitchFamily="18" charset="0"/>
                <a:cs typeface="Times New Roman" pitchFamily="18" charset="0"/>
              </a:rPr>
              <a:t>Она напоминала большую тарелку, наполненную водой.</a:t>
            </a:r>
          </a:p>
          <a:p>
            <a:endParaRPr lang="ru-RU" sz="3200" b="1" i="1" dirty="0"/>
          </a:p>
        </p:txBody>
      </p:sp>
    </p:spTree>
    <p:extLst>
      <p:ext uri="{BB962C8B-B14F-4D97-AF65-F5344CB8AC3E}">
        <p14:creationId xmlns:p14="http://schemas.microsoft.com/office/powerpoint/2010/main" val="37794351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97091AF-D524-B985-25BF-7906D1D375B0}"/>
              </a:ext>
            </a:extLst>
          </p:cNvPr>
          <p:cNvSpPr txBox="1"/>
          <p:nvPr/>
        </p:nvSpPr>
        <p:spPr>
          <a:xfrm flipH="1">
            <a:off x="1835696" y="116632"/>
            <a:ext cx="61926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Кто слетел с берёзы?</a:t>
            </a:r>
            <a:endParaRPr 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12E4C32-D1BB-0C84-EECB-BC67013E01F5}"/>
              </a:ext>
            </a:extLst>
          </p:cNvPr>
          <p:cNvSpPr txBox="1"/>
          <p:nvPr/>
        </p:nvSpPr>
        <p:spPr>
          <a:xfrm>
            <a:off x="755576" y="980728"/>
            <a:ext cx="717451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altLang="ru-RU" sz="3200" b="1" i="1" dirty="0">
                <a:latin typeface="Times New Roman" pitchFamily="18" charset="0"/>
                <a:cs typeface="Times New Roman" pitchFamily="18" charset="0"/>
              </a:rPr>
              <a:t>Вдруг с берёзки слетела серая птичка, села на край сыроежки.</a:t>
            </a:r>
            <a:endParaRPr lang="ru-RU" sz="3200" b="1" i="1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36620BB-DECB-047C-95AC-B176910B2346}"/>
              </a:ext>
            </a:extLst>
          </p:cNvPr>
          <p:cNvSpPr txBox="1"/>
          <p:nvPr/>
        </p:nvSpPr>
        <p:spPr>
          <a:xfrm>
            <a:off x="1848840" y="2492896"/>
            <a:ext cx="544631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Что сделала птичка?</a:t>
            </a:r>
            <a:endParaRPr 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8A80A5E-514E-A251-415A-31E712F0F831}"/>
              </a:ext>
            </a:extLst>
          </p:cNvPr>
          <p:cNvSpPr txBox="1"/>
          <p:nvPr/>
        </p:nvSpPr>
        <p:spPr>
          <a:xfrm>
            <a:off x="611560" y="3713160"/>
            <a:ext cx="763284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altLang="ru-RU" sz="3200" b="1" i="1" dirty="0">
                <a:latin typeface="Times New Roman" pitchFamily="18" charset="0"/>
                <a:cs typeface="Times New Roman" pitchFamily="18" charset="0"/>
              </a:rPr>
              <a:t>Птичка носиком – тюк! – в воду. Попила водички и полетела на берёзу.</a:t>
            </a:r>
            <a:endParaRPr lang="ru-RU" sz="3200" b="1" i="1" dirty="0"/>
          </a:p>
        </p:txBody>
      </p:sp>
    </p:spTree>
    <p:extLst>
      <p:ext uri="{BB962C8B-B14F-4D97-AF65-F5344CB8AC3E}">
        <p14:creationId xmlns:p14="http://schemas.microsoft.com/office/powerpoint/2010/main" val="18413547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1084982"/>
          </a:xfrm>
        </p:spPr>
        <p:txBody>
          <a:bodyPr>
            <a:normAutofit fontScale="90000"/>
          </a:bodyPr>
          <a:lstStyle/>
          <a:p>
            <a:r>
              <a:rPr lang="ru-RU" altLang="ru-RU" sz="6000" dirty="0"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Лесная полянка. По середине две берёзки</a:t>
            </a:r>
            <a:endParaRPr lang="ru-RU" sz="6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412776"/>
            <a:ext cx="7848872" cy="51600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8794328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Заголовок 1"/>
          <p:cNvSpPr>
            <a:spLocks noGrp="1"/>
          </p:cNvSpPr>
          <p:nvPr>
            <p:ph type="title"/>
          </p:nvPr>
        </p:nvSpPr>
        <p:spPr>
          <a:xfrm>
            <a:off x="1042988" y="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altLang="ru-RU" sz="4800" dirty="0"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Рядом в зелёном брусничнике красная сыроежка</a:t>
            </a:r>
            <a:endParaRPr lang="ru-RU" altLang="ru-RU" sz="4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9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605548" y="3573016"/>
            <a:ext cx="4366797" cy="26672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>
            <a:extLst>
              <a:ext uri="{FF2B5EF4-FFF2-40B4-BE49-F238E27FC236}">
                <a16:creationId xmlns:a16="http://schemas.microsoft.com/office/drawing/2014/main" id="{D4BEA9F5-5E97-05F9-10B2-33D3917668E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340768"/>
            <a:ext cx="3323861" cy="24928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Заголовок 1"/>
          <p:cNvSpPr>
            <a:spLocks noGrp="1"/>
          </p:cNvSpPr>
          <p:nvPr>
            <p:ph type="title"/>
          </p:nvPr>
        </p:nvSpPr>
        <p:spPr>
          <a:xfrm>
            <a:off x="884238" y="11588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altLang="ru-RU" sz="4000" dirty="0"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Сыроежка была такая огромная и такая старая. Края загнулись вверх.</a:t>
            </a:r>
            <a:endParaRPr lang="ru-RU" alt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Объект 1">
            <a:extLst>
              <a:ext uri="{FF2B5EF4-FFF2-40B4-BE49-F238E27FC236}">
                <a16:creationId xmlns:a16="http://schemas.microsoft.com/office/drawing/2014/main" id="{B1FD29DE-8163-77D5-3507-46B8E6D45C4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>
            <a:extLst>
              <a:ext uri="{FF2B5EF4-FFF2-40B4-BE49-F238E27FC236}">
                <a16:creationId xmlns:a16="http://schemas.microsoft.com/office/drawing/2014/main" id="{AB801D50-D430-C969-B26F-5B010E1DD55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4669" y="1588948"/>
            <a:ext cx="7905750" cy="5267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151</TotalTime>
  <Words>244</Words>
  <Application>Microsoft Office PowerPoint</Application>
  <PresentationFormat>Экран (4:3)</PresentationFormat>
  <Paragraphs>34</Paragraphs>
  <Slides>13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8" baseType="lpstr">
      <vt:lpstr>Arial</vt:lpstr>
      <vt:lpstr>Calibri</vt:lpstr>
      <vt:lpstr>Calibri Light</vt:lpstr>
      <vt:lpstr>Times New Roman</vt:lpstr>
      <vt:lpstr>Тема Office</vt:lpstr>
      <vt:lpstr>    </vt:lpstr>
      <vt:lpstr>Удивительная сыроежка</vt:lpstr>
      <vt:lpstr>Презентация PowerPoint</vt:lpstr>
      <vt:lpstr>Презентация PowerPoint</vt:lpstr>
      <vt:lpstr>Презентация PowerPoint</vt:lpstr>
      <vt:lpstr>Презентация PowerPoint</vt:lpstr>
      <vt:lpstr>Лесная полянка. По середине две берёзки</vt:lpstr>
      <vt:lpstr>Рядом в зелёном брусничнике красная сыроежка</vt:lpstr>
      <vt:lpstr>Сыроежка была такая огромная и такая старая. Края загнулись вверх.</vt:lpstr>
      <vt:lpstr> </vt:lpstr>
      <vt:lpstr>Вдруг с берёзки слетела серая птичка, села на край сыроежки</vt:lpstr>
      <vt:lpstr>Попила водички и полетела на берёзу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</dc:title>
  <dc:creator>1</dc:creator>
  <cp:lastModifiedBy>Алена Боярчук</cp:lastModifiedBy>
  <cp:revision>14</cp:revision>
  <dcterms:created xsi:type="dcterms:W3CDTF">2016-09-29T14:08:53Z</dcterms:created>
  <dcterms:modified xsi:type="dcterms:W3CDTF">2023-10-02T14:35:40Z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PowerLiteLastOptimized">
    <vt:lpwstr>661987</vt:lpwstr>
  </property>
  <property fmtid="{D5CDD505-2E9C-101B-9397-08002B2CF9AE}" pid="3" name="NXPowerLiteSettings">
    <vt:lpwstr>F6000400038000</vt:lpwstr>
  </property>
  <property fmtid="{D5CDD505-2E9C-101B-9397-08002B2CF9AE}" pid="4" name="NXPowerLiteVersion">
    <vt:lpwstr>D4.3.1</vt:lpwstr>
  </property>
</Properties>
</file>