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59" r:id="rId6"/>
    <p:sldId id="258" r:id="rId7"/>
    <p:sldId id="265" r:id="rId8"/>
    <p:sldId id="264" r:id="rId9"/>
    <p:sldId id="266" r:id="rId10"/>
    <p:sldId id="257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roerih.ru/images/2/go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"/>
            <a:ext cx="9144000" cy="6839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encrypted-tbn2.gstatic.com/images?q=tbn:ANd9GcRBeEZ__rTPoBSx1Z2LxgrxzMrtQW40IYCqgphhoNJTEaZmJLGwa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3276600" cy="3291228"/>
          </a:xfrm>
          <a:prstGeom prst="rect">
            <a:avLst/>
          </a:prstGeom>
          <a:noFill/>
        </p:spPr>
      </p:pic>
      <p:pic>
        <p:nvPicPr>
          <p:cNvPr id="9220" name="Picture 4" descr="https://encrypted-tbn1.gstatic.com/images?q=tbn:ANd9GcQSWUzz_hTI7AexJj278pOGYIa5h5FYNKNZPFJDXh3mg24YCr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57200"/>
            <a:ext cx="2295525" cy="1990725"/>
          </a:xfrm>
          <a:prstGeom prst="rect">
            <a:avLst/>
          </a:prstGeom>
          <a:noFill/>
        </p:spPr>
      </p:pic>
      <p:pic>
        <p:nvPicPr>
          <p:cNvPr id="9222" name="Picture 6" descr="https://encrypted-tbn0.gstatic.com/images?q=tbn:ANd9GcT88QSExLg47rVL0q6H2BttS3lag3zmYXEm3SkdSUaaORvR8kD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3657600"/>
            <a:ext cx="4262791" cy="2581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://st.gdefon.com/wallpapers_original/wallpapers/383262_more_parusnik_piraty_palmy_detskij_1680x1050_(www.GdeFon.ru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://st.gdefon.com/wallpapers_original/wallpapers/383262_more_parusnik_piraty_palmy_detskij_1680x1050_(www.GdeFon.ru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://st.gdefon.com/wallpapers_original/wallpapers/383262_more_parusnik_piraty_palmy_detskij_1680x1050_(www.GdeFon.ru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9" name="Picture 7" descr="D:\383262_more_parusnik_piraty_palmy_detskij_1680x1050_(www.GdeFon.ru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87548" cy="701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http://st.gdefon.com/wallpapers_original/wallpapers/383262_more_parusnik_piraty_palmy_detskij_1680x1050_(www.GdeFon.ru)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85800"/>
            <a:ext cx="8284690" cy="558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1600200"/>
            <a:ext cx="83058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Ладья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судно, лодка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парус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ткань, с помощью ветра движется судно</a:t>
            </a:r>
          </a:p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Мачта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основание для паруса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data:image/jpeg;base64,/9j/4AAQSkZJRgABAQAAAQABAAD/2wCEAAkGBxQTEhUUExQWFhUXGBoZGRgYGBgaIBwaGxoaHBwcIBwaHCggGBolHBwaIjEhJSkrLi8uGSAzODMsNygtLiwBCgoKDg0OGxAQGywkHyQsLCwsLCwsLCwsLCwsLCwsLCwsLCwsLCwsLCwsLCwsLCwsLCwsLCwsLCwsLCwsLCwsLP/AABEIAM0A9gMBIgACEQEDEQH/xAAbAAACAwEBAQAAAAAAAAAAAAAEBQMGBwIBAP/EAFQQAAECAwUEBQYICQgJBQAAAAECEQADIQQFEjFBBlFhcRMigZGhFDJSscHRByNCcpPS4fAVFlNUYmOS0/EkJTRDRHOishczNVWCg6OzwmR0lMPi/8QAGgEAAgMBAQAAAAAAAAAAAAAAAQIAAwQFBv/EACwRAAICAQMEAgICAQUBAAAAAAABAhEDEiExBBNBUSIyYYEUcfAkQpGhsQX/2gAMAwEAAhEDEQA/AKX0dqtNtmSZVpmIIBV1pswBgEO2EuHJhinZO8DlbD9NP90c7Kn+d5v92r1S40EAvEhGOlEnJqTKLL2MvI0Ft/68/wB0Sp2GvM/20fTz/qxodiYPvgsnKlIbRH0V9yXszw/Bte7f05NdOntH1IFn7EXqk9a2h/76efWiNksq2AJPI/flBAkomBzC6Y+iLJIwkbJ3n+ef9ecP/GJUbHXoWHlv/XnfVjWrXdo+TCqbIUOUHTH0PrfsoEvYe9TUW1P08/6kSDYS9/zxP08/6kXyShR+U0MJWNOoUOcTRH0K5y9mXnYu9hlbR9POz/Yj5Wxl7sHtqW/9xOb/ACRqhKTUvyjtEnJomiPomuXsypOxF7nK2o/+RO9suO0bBXwf7bL7bRP/AHcaxgD1DcY9VKbKBpj6GuXsyVexF8j+2J+nnfUjg7GXwP7Ynn5RNH/hGuJnekHG86RxOkh6FwYDS9Dpv2ZKdkL5/PBX/wBRN/dx5+J981/lYyas+Z+7jVhKqwjyYiIkvRHfsyVWx98N/SUlv1y/qRF+K97/AJ0OQnr+pGqqBHEGBJ0ljzh1CL8FbnJOrM1Gyt7fnI+nX9SJfxMvh/6Sg/8AOX9SNDwmGMq0U3xNEfQylL2ZsNgL6P8AaUfTq/dx7/o9vv8AOEfTq+pGu2SZvpBIVC6V6C3L2Yv/AKO76/Ly/pz9SPT8Hl9/l0fT/wD4jaSY4VOPbA0r0BOT8mLH4PL6z6aWf+cPqRBN2EvlOc1H0wOX/DG2LnFohNc4Oleg/IxE7JXv+VT9KPqxwdlb3/Kp+lH1Y2K8JITUU4AQsRUnSGUI+gOUjH0m2SbSqRPmqxJRiIC3FcJBccFR9DHaaWTe07f0SP8ALKj6MebaVGnFvG2dbLUvedr1FeqVGjpAzyjO9lgfwvOo3xaj4Sm98aEaxqh9UZpr5MJQhsqwTIXizpC+oMTy1HU98MJQ0sxpmRweD5M5hwhCmczaxMbUTQGh03QGFJDVUxi/HSsB2i0guCaamgaA5s0u4Jis7dzUCzgLmKRiWAAkPi1YjXfmO1oF0hlFN0WQrbJubx6bYBmO0GMkRPUgBlKTMlqSiWUrcKZRVUZKFYv91W7ppPWI6VDYxSrk1Fd4bxgLJboM8DW46Fpq/hB1ntY7YSpJ7YmlzC8OVpDry8NlE8ua4BhfZpYIc5NEsuaAWHhAodMKUtuUDkEnVokVMpmIjmWkAZOYUewsgDKIJiwzGkDG1E8I9C3iBuzhSjoabogUBSJy0SJlIORIfJ/ZDpiNAaURPKlN9kTmzpGZPZBUoJZngNkSBcBAG4wYleVdIgVMox8I5BGhruiBDcZhfOtCsWbeyC5czIGkD22yKBJFRADseonUzeJMbiFYBDkxICeUElhFsSCK66wBLk1OsMZc16EdsdzUBwRnBTFaMZ2jR/O88fqkf5ZUeR1tNM/nq0uH+LR/kk8I+jD1H3NWD6Hexn+2J9P6tf8A9W+NDLMzdsUPYNGK+Z9P6lfd8SN0ahMs4Gbxqj9UZZfZgCJQHbEybPBJRwjitYawNAi5DZRzhMGhdMohmKHKCKQl4CvWwS7Qjo5oJS4NCxcZGGIXHoSlWYgsKZTLz2JlYXkLVLWmuJRKwRuLnq8x3QJ8HM5S1KdNSkudw8X8M4a7d23oJBlpPWm9UfN+UfZ2wP8ABrZCmXNUN4T3VPsippXsXJvTuWo0j4SiTEylCj6RMFuzUhykjTMbWI1WgRJMlxCqXBQGwjygAe2IlzIiJLZR2kVpDACpPGJsIgKZOWl8KUqIfqqLZDJ2MCy7+DgTJaxmCpLKAq1a5caiKZzUXuasOJzXx3GatzR9y5iA7PfchYV8aEtniBS1WHnAZwalSSzKSrUMQXG+Ipp+QyxSXg4WSHL8YjQSYMKGPCOVShpDWV6AQ2gjPxgWz2t50w+iEJHA1UfAog60S2TiJDDOE1yB5XSKDGYtcwfNJZJ5YEpgXuiVSZY+nCi+WUNrItxUxWJc5iIZWW1uczDlVDabJB0HdCy0SxWgaDUTHEC2lTQBuAcpDRPKUDQxGkPlHSZCsUEhj21Es/hu1YQf9WjT9XIj6I9rB/PVrdh1EZ/3cmPIw5/ua8P1GvwdS3vu0afErP8A2I2CZIjIPgxL31aD+oV65EbKhUbYL4o52WTUwFUiOJliGYMM1JjiZLGkGhHNihVlgaZJ3w8VIJzMCzpB3RBoyFfko7Yht09MmWubMohAKi3s4nLthqZEZft3tD0yuglK+KQeuofLUDkN6R4twELJ0XQVsrt8Xku2Tpk4BbBglIrhTkkU41PzjGm7PWfyezy5WRAdWvWNSMt9OyKb8HljUq0KIPUljEaAuo0SAWcansi+2qUxPGBD2NlfgnVNBzziR4WkEIKyCEDNTEgdsEypUw4QEq6wdJYgEM+ZoO2HtFKUiWaquoiNLnOAL5txkslsU45Jd24qbIeuJrrxkKM1aWSA9MLPq5z5cYSWWKLIYZS3DjLjhQ3RBJMwSzMWCEZgsxwHJRAyiYIJy1hozT4JKDRHbZ5QMTB8hzP3fsgG7rCZigBkBU/fWObS82eJafk07SHJ7A3eYtN32YSkBI7TvMY80tc/wjtdL/psF/7pf+HiLslYSlSErGuIBT94iu3jZLOFgyZQSsN10lQyy1ZhB9/3q3USfnH2QhTM1f78N55RS5eEbOm6bUu5k8kslK0YhLmzBid3OKp1GJ683hmiXbEIJxyiojqhSTj54U59rQZddzqDKUcPc49gPf2Q6SESwSABqSc+ZJqTzh437MvVZMbenGioX8q2qlGWLPQhlqSUktqwxUDfcQFdt4IQnDPmKxGoxpAaiQUukAZgluMOL4vTpCQksj/N9nCF2YqKbvfE7rTtFkP/AJ+uHy2bGKUgkstJIzAUCQ9a7qRPkYGsWzkud11pwjTC4J7YknbOrB/k9oXuwzAFpA55/esXLM/KOdl6aEZaVIZpmOC8cTGVQ1bWE9tRa5BdQkrQQB1VlKuJqnrV0/jEMi/ZYJExM2XnUpxAje6XZ93rixZolT6bJVpWixSA2VIJCoT3deMmaSJc1C6ZBQfudxDOWffFlplLTXJjm1hP4btXzEafq5MfRztSr+erVQ+YjL+7kx5GTP8Ac0YfqMfg0mNfVpJ/IL9ciNc/CCacYxrYSl7WhvyJ8egjTML5xtgvijBkrUx4bX3R3KtAJaEKqax8hdaQdJW2uKLGZnGOXhRLnK3wg2x2mNllFCD8ZMBr6KTQq+cch36RG6VkjDU6QN8IW14QFWeQrrZTFjTTCOWp7N8ZglDliKs9D2xOZYUFKPovXtIgrZ6yCbapcurLUEuOFSe5MZ27ZujFQRp3wfXJ0djCiOtNUVHkKD2nthPtDf5Woy7OrqsxUAxJeoB0HHWDNqdqJcuSLJZV4mAQpY0SmjAjMlqkcYpaHcAZmgiTdbITGnJ2yx3LeAk2eZLLALJOKrnqmnEuzNxiwWC2WnBimFKZdEjFVZJyTow1JqaZDOFt33MhCekxkzuq25lFiAPbH153iZhTISMQSSVkUSCaH3Uqz74o1vwa1BVuFCaQ6hhSlZxOChJVo5PnHIZxLJlqmJdQIlpZQSTVTGijn1QWLdsRyLLKwjH1tSTRm3D2mDLcmWlRwZU9Qp3wjfkdLwGGaMWFTFPR4q4jQppow7YS3leiAmYhQWsKRiZwAGDOWqkOAzGsT2q2FkhJxKKMIG4OXfgw8YW2yzBOFKm6ygVmrqCcg2tWDDR4mrcaEE+eAzZezdDJSVHrKDknNjUd/ugm+75MlAOIJKvNcOW3gCvrgVdpzWo4ECtQCeeHLk78oo95W/HMUsO6j5yi6m0G4chEStly+bt8DCbeDvnzV7E6dr8osGyMjGemXVKSyX1O/s0+yKVYpRmLCRrmeGpjQLIsy5YSkMkZfffBaSLcnUS017LMiaSYrd/X0FK6NBdIzI1PuEC31fhQjAmilBuzU+yKtLtFTCu2g9Fjipa5fodidxr6oeXFYekOJXmJz4nd7/tipWR1qAGp8I0m7khKUoSKAfc8yYEY7mvrep0wqPLDwBlpAt4W1MlD6nIb/siafaAhyqgAc8oo943gZ0wrOWSRuEPOVHO6LpXmlb4RLaLSVqKlGsep3b/vlAko1Gp4Q7uGRjdahQFk8xmfZCwi5OjqdVlh0+O/+EQruSWpukQgqIqWIITQ03F2DisF3Zd6UeYtbMzLmLUObKJAPJoYLSkk8fV/F45RIAyEboxjFbHlsuWc22zHdpv9s2rXqI4/1ciPI82jLXzanbzEf9uTxj6Muf7l2H6hmwKv52tFP6g+HQRprmMy2AJ/C1pZv9SfXJjRLVeEqWD0kxKeDuT2Csb4P4owZFc2dWghNVKCRvJaElp2sly1ES0lY9J2BPDhCG/L0VaFnC+BIcDgNTC9KUhGIvidgPWeynfFcsj8FkcK8j23bYTAh0hKSTkA5bt90VOdNXOUZk1RUVHX75cOQgW3TypeEBwnPiToTpEik1SXdn9Tn1QjbfJfGKjweTaBXJX/AJR1daz0pY/JXlTMMfXHE0+cOB9X2xJc9ZrAVKFBhqaeyF8DhKJcWbZ+zhJVMUKgMngXHrdu2B5F3oQlIVVZNeAZ4JTasCKecsZc1P7BFTd8FkY09xlNmnqp1q+9vZEkkJTRIIpRmhQm3SxqX1LZwRZZilYlURLT8pRG5wS9ANYrcdixStjRVolJVVYAehIYluDcICtdtWogoPRhyStTOeQAzfSp4RDKlpQnGSK1xKfwGZ7W5GFM21qxlQJrQb29m9hBjG2SUkuR9KceZ56nYqqSRmW+SBx5NEtqSEMM1N11nMt6gTpCi5JLTUqUrM0GZPuGr8INty8SjuB9UCt6G1WrFl/2zEAgczyH38IQJH8Ymt87Eotl7o4sskrUlAzJaLUqRdFUqLNstZkpSZqg6jRL7t7cSPCHC5ualnIRBJSEgAUADD2Qt2jteGWEjNX+URW92VVqkJbbazMUpZ5DlpA0qa4V2esRzMLJMeWUulQ1Yw6Wxs1U6Rc9mrOCMfYPbFqs1p1isXXMAs6W9Hx1hmZmGWovkkn/AAxU9mZcku5K2CX7fBUML51PLT390JZc2kBWm0YlE/dsh4R3IWDAcfJ2OmrHBRQzspK1oQFYSotyGp7qDiRF7kywhASgAAAAAdwikXRZ8SFTQeuCMIbNAcE/tVhx5WpQCgagdu7PXN67oshkWPwcvr4vqJbPZFhXLEcIXWF9lvBZLLKQn0jQvkx99IPWCkktu+++NcZwkrTONPHOLpoxjahf89WtvRTu/JyI+j6/pgN82s6YE/8Abk8RH0Zsz+Rpwr4iyz/02f8ANHqlw3KIV3eh7daH9H2S4d4airVbIn1VMX+F/RSlbOUSyx4xFaZgSkq9F/AmCgU4ZhxKpRLJDdp0hffyUpkJKSsqUzuGHnab8oWy3ttciKxEqXXfWGoS6OR9v2mFN3Cr7i5+/bDlIFRvr4ffvgsVEc3x+/2R5cM/BaJKjlUHtSRHJWW4g/fxgVCsJxDNKgewF4iRLLfarZjUQjcwJ7XgJdsXhKaAUc5aNnpC6feeCqUFTlkk0BfVvOUOUEyZHWaY5ISmhq2e6kKo0Nqb3IJNvU/xaXKc3y4Cue920yMGdCqZMK1qcviVkEu1SE7zw9UECTQsIWSp0xU1YQlKkJAdQqakCnImo4HdEIEWqYzqBB6wpXU8oZWGTjUXUEgAlzw7czAdpsCig03RIuSS7aQaBY9sl6SpKUpSnFMI6yg2Z0fX7IEt6yEqPA95o/IO3fCsSFOGqRWkdXrfUpQUmWJiqs4QWoe/PhCaK4LYZLe4uVDfZyV1yr0RTmfseK4meBw5hvXFq2ZIMssQ5VvD5D7YklSNDyJrYczprZ84qt/T8U01yAEWSaupfewHrikTpmJRO8kwsELjfkJSMWWsdXL54ByyPbEdkUx4j2QamWzqTkovyMN+C3JKkpIdWGaUypiDmhz2QZe14AWdhnMFOVHPqEJJk91YvSDHuYwPOtRUn5icI7K+2EcRcKTkfLX1uyC7Ml2QKKWrDyGp7BWFqPPL7h6oZXZNSJpK3ASkpBGizUnsAbviNG2eXTFv9FztUxCQ0tAZKQkFOJJAFGIcg5CBJExPR1BcKINdOIAzhNaL0qkhzSoyrwO47jC+2XspAWAfPGB3yxUxcxnFbhJmKOSKH1itqZmIA4gk4VceHEQbKmKSChEwuWZJUXZ6gVflFWs0xEgtLHVJLk1PhwiO02sqIrllwgrG72BPKqpiC8+tetpKAAMCaEKOSJQ3PnH0DYjMvGcVByUB+6UN8fQ2Xn9Izw3T/thWz6HvC0gj5H7uH1pBRMZJSCEOSrcaDtpAOw9j6S9LWGdpaj/ilD2wzvSRitE0dGtRolNDokdxd6xqf0Rnx/di1KiZZONgT5u/fygbaZxZ0jGFB0lhpp3aQYbCQjD0ZcMoqcZGo11AyiG+7CVSpqggJ6NAcFSXdJBdnrkRCLk0SexWbqVv5Q1TkN6fVCOxLYn75Q3SvXvhmZ7PZp7jA81Lmhzp26Dvp2xMsado+/hAhXmPuDoYiBZKuStYQUl1BLI3sn5IOqkn5OoZoJue0KnTpCSS6eoQBUgEmo5UrHljWCWUzKP7Kx7DTwhyFIRNRP6N1pIxChPHPzxz6w3mBqGW46vyzpk2eYoA5YQTkMRZ+wF4qVw2hEqbLmEA4cRUzap3kgE6dogzbC/Z1pSGA6JJdkOw0GLUEcRrCJFuWJBSwKF0rVlAMCNymBruVDPd7EiqW5q9vsyVyzNS2HAVDucQkun49KpgDALKSkseWWecRWC+kpukjEOkCVS8JKXqSkUd8uEQ/B6pRTNAHVcHE3YKk8DpTtg1uJXxLNZbGE/JAbPnvMLl7OtPXMCT0cwPQUSrVhmpJcmmoh7Kmy0l3S49JQLPlmWESyLxBlqUopd1gAlhRSgl+6GaEjsIBcYOQcHI/ekQK2VlmqksdCmh9kF3XtPJWtSfMmJAd6JJaoGhPdDe5L/lWmWF0S9GP3dno+VIXYfcRS9lZwHxVoND5s1OMd+cVm8Nl7XKDmVjHpS+t4ed4RrKgnDQ90D2eeCaKBfrDk7E8Q+vERNA8cjRjMucMW46g0IPIw9kDqt8kgHkd/fDH4S58su6U4wAkKYPiUcSq7whIz9OOLs2Zn9AiZKmJWogvKXQEOR1VaPmxitxLu7a3FylMC+aawDJm0P6Qfwr4vBF4LKQUTEKlTPRXqOByUOIhXJU1Nx8Dn4tC0aMUqGcheZ3JeArPexQrrpoS5IzDnxieTLKmQM14UDtUx8Hi+zbtDMJSDpp7oaEbtidXlrTH9me2q/CFkJSGD1O8ZU5tAsy9MZS6ci5rmw07Yv6LrcsbOkkEJ0q+XhhrFXu2Um029WCWAgIVhSGYgMCcmLknwhtJk18gRvAEa8BAvlq1MB1eXv0i/KuMAN0J/alwF+BQ7mSvsKfZD9sTvooV3r/AJbNKqnBv/u/dH0EWmVgvGekAgBIo1R1ZZ4x9GTOvkX4ncQy6rXNl3haTLJDgjUuHQWpxAi6S9o5ykATEJX6VW6vc430IjPDePQW60qYl+q1N6T7IlXtEtR6or3+ukbYNaUYcmNubaL7brpk2tBVZlCzzR8kh0K3B/k5ZjfkYWT9g7wSgKEyWoq86WDhcNXrMx1Hd2KE7WzZaesUkNROEDuYCCbD8I9qlimBQGik05BiILUSR7qKfabKuTMUhaSlSSxChX78qQVZ7RUQVtDfZt0zpFS0ImAN1ARiTuIJzGh3Qql5cdIrZcNCdO4+yBLTQ+uOZc9wxzjifNeFCdS57cRqN438xDixXiksmYXHyVepzpziuOY66Qj2xGiJlptEgGrsR8tNCObaeEA2yRiAC0ggucUunB28xRYAuGPGIJM2ZKTLUodWYCUgkOwLEjUdsFotIVVJIOo+w0MCmh1KwazTZstC0S1AhaSkgpTiY8FDPikwXcV6izS1YkJmhRIVLUSlizuCMtzcY8VhUKim8OfDMeMRzUYhQhQGiutzqap5CDZBXaLUlQWS4UpTpSACgDc5OINyOUMLvtiwzTgBhxVUoAFnbrfKB7zk8RfgZcxyhCiAUpITWqnYNnVjvgjyRPRygC2IK7WJGWmXjBIRWa0TQmbNAegCn0xAVHEGgPGPLDfPRowKRiQ5ObFzmdxiHyQIWnpWUh6gEgFg2emlYktN1TEOAgsC6ci4zDb6EREwuNosCrfKSgYBMSpUsHPLEHNOCYXzrz+Ml4ZiwhOEAnEnqgaNo5NH0hTbrFPPWwrVVqgk5AjOvDsiadZSKoSsjcU5AgHQnV4lg0UFWibiny0upQDrU7mueWdUpTXjD2331aZOBCZgAcAbmDZgigeK3dipgWqYynNOsH6qRlXkBHt52udNbGQWcjzE58iIlgp/otX4cmWmUOlkypiVP1SWZqODmk8QXhDabEtBKwhQQPkkhRAPEecOx4T+WLCQjEnDiChUFjvcPThlDyyXrMUcOOWotkEqBPeyYLp8ki5xfxJbpmETZakjEUBShluYZniYs0zaSbhrKUQ1WwlvGkVFCZiVLJSqSHA+MAQCSXZJcgKJyGVcxAqrzYmWMYFSRRwXq5YFmenugRaSofKpTlY/vzaOYuTMTKCkqZ1MQ4FH805MWPKALjt/k0hM4jUyksTUHrkj9Ggy38oS+WLdKUlT42LKNdw4UKq8YsN0XgJ0voikNLPVxAGi3BNBmSQet6LQquyPSosnG28smoV3+8RONr5W9XJx7YnVs1JWB8UnsS3qjuXsvLy6GnL7M41KEznvNi9FNFsEy8J8xNApIZxwljdwj6O5tjEu8rQgJwhKQAMmdMs+2Po5/Ufc6WDeCaFl8/0y0a9fnoI5lpIyz3P62gq2JT5baXqMXHPqxInESwHsjVBfFf0ZpPdghszmjneTENoDON2ufYGyhqqyMKzAngkYj4UiKQlIUCEOxoVrau9hSGoCkC3bdU+YypMqaurApQoh/nM2VYZ3xsxaZEoTpiEhJLHCXwnQkaJO+Gdj2iXLdmD6IUQMmyyjqxbamWVFUgKJoHLgJ1BBFXeI0hHOd8FQlpKiyQSo6ByfCLBYdjbVMUkqQlALE41oQcOpY1BbKkESdqkyEqRZpOBy5J1JzNagNQDSFt43/OmhWJRJWpyTpkwBzaBSDc3wqLpP+DGWvB0NpAICQsKDufSDHqvmxeuseWX4MpfSFMy0P1iwSBiws4d9coq1yX5NlBCAVYQqgSWUok0q9EgkUi9/jAEWYrmLf0hSi8869Z2h0omecssdgS/LF0kkSAAQhSShSmcADCXLZkHTUQdZtjrGlCFFGJk9ZRmkPUlyARVjwyilHalKpip0wEpFEpcuSeHm76mK/fN8LnTFKcpSTROItQMODtA1R9BjjycXSL/fF0WGSCHmFSySlaV4sA0GHI6g4joagwqVclmYHysOWYmWoCpYhuB1BIoYpdlSpRASCVGgAzL6RdLh2OWtIM6cJKtEUUrDvYlhyiJJ8IsbcF8pFv2e2VlonoKbWtXVfCGGLIhyDkFMQOAh1euxEmdKMvo0oUnEpCkimJQAqNzhJ7O/nZ6wS5Ero8ZmEllKUQKsQTTrAtTPKLB5SJGFJJKSAEk1pQZ6GHcFwURzu7bMHn2Uy1qlkkKQopIVWoLUJyji2qVMIUt3AAxJL9UZU9rxp+0uwSZqyuyrSgqLlBdnObUOujaxm163bNkTlSVIPSJI82uYcZPVozOLRvjkUuCPykKQULUC5dvNqAwz6v8AGO7DYgmSsEoSZjg43DAZFJyOXjC1c8tWvNo4FpA9JPI08IFFmuw2zIs5SUFWAkJYpCiAflYhrvpoTEE+72frAgAFCn5YhR3rkCxiJVqD4VYX3KSAfYYOsSFzmkIS+IuAktlq53c4lE1KtxcmzJzIAZnxDJz2axNYMKCVOCKMxqNfYIbWvZ1aBNJUpPRFAIKqnENHZ2zbjwhQuSSGMxZAqAR9sEiknwNL4lzLRLkhMtQCCohSylIUThYB60CTnnEY2fnKloLJxKEzEcSXYnCAHzonxpHsicsJKApQSWNHYcQnIF9c47NuVrNUBkwowFGyJ0EV7rgs1J8g5u8ykFRUkpUkhJJA+MDhyM3xKfSggvY+TMSy+qlkAAhIokMetUVJAzryePJFmXMKeikzJhPymJS5o+M++NIuy6BZLOMclU1amUspTiqHolLuQOVc4uxxd2zN1GVKNIz+27X25SiUzkAVAwJHtBhda71tk6i7RNWPRClJHcGEXDaeySpksFCLRLWl2CZJSK5hRI31zhDZbGQKABX6a29kWU/ZQpwq6KzdIV5XMdyrBV6+hH0FWFB/CE/InBo5H9XHsYc/3N+B/ADt/wDS7Sz+d7uPZERYU9Zfwia2jFbLToMXujzo0A1Wf+EP7o1x+qM7e7ImP8Y7kBOLLFyBIHiI6UpAZkLJ3qLeAiVE9aqJQzaivioloYVskQRy7AB4ViOYoaN9+OcQ2lS1FlHEefuicqXhAEuWltQjET2rxeEFg4BBL/S7IJFgI84pQN8whPh5x7BHCpqqOoJAyZknwrAyUjNI1zP3qYUNsItFplyyOjdawXxqBCcqYU5mup7oDm2la6Ek8NO7KO+jD1qe6J0jkIlEsDRZiqJhZAMyTyEEsToT3ARGUK3ePuiUSwu7LVLlGiVDeWc9kc2+1ALxJXicZ1DcI8lDCHKa9piWVLllQxSyQc2UR/CD+BdrsOuXaVMo41mYpQB6oyJIapJ7co1/Zm+EWiUlClJBUnql3YgDqkEUIftcNGX2XZSxzi6Z06WDklkLY6VLEjhmd4iZOyVosU2XPQldplBsapSCFJrROEkk6HdVodWuTPOMJO4vf0a5Kti5SkoWkFLeePlF9NxbTfC69dk0T5kydLnrRMWkBIeiDV8s3pQ8d8JLvvaTbkCWqcozASJa0JVLWlwxE2US1COKcqwZd8+fIXgUvG2RKCjH81iUqUPRcGDs+SpOUGZbfE+02KeUWiUksSE9JLQyhwoQXG4loa7O7YWFJefY5SZgDCZKkoILb06HiIvVrv6zWtpK8BUSypc9Jwk8QqqF8Yq17/BzKWv4kiWfRRMTMFciEqONjwO+F0tcF6yxf2TRLtZtqgKSnyeVMQpIVjmAHElVaUp9gyiG6trJYB8lkSpUyjuEsrezV74rd7bO2qSnrKMxCaCpoBoxcAcHhChLF8jwpCttMtjGMo7M0YbdqUQJ0klLh0mW4O/kONYMmXNd1tV0iJipMxQBVLQtKK7wlSc/m0ihSrWCOu544Uv/AJR64+XZkEYgVMfSGLxDxLvkmiuHRfh8HdnAczZ69+JQHZ1QGiWzXLIspxS5CJixkZmMjPQqWrrdkUeReS5bJC5pH6E1af8AC6h4QfZds7QmjYk8Vbt/Ur3QycSuUMr4Zdfw7aHcoQGI6oJamQcVPKJZ98LmAhWNFXGCYsdnjFRTt3MIPxMvh1jT1OYX3jf82bnMUAR5skYc9MSg/dSDqiVdrJfoZ2+7JSetPmzSBVpkxRAfgatCydf1llgJlIKwNKgcnVXwhPPQtY81RQOCszqTqeZ5RFZLpUsmoSkVUpTsB7TwELfovWNV8meXbO6a2zl4EjEl8IBYeYKUMfRHdMtKbZNSC4CGdh+hvBj6MHUfc6GBfAivBX8rtNCXXl9847lyScyBwc+yOrWo+V2rCwdWfugLyNaiwdRJ0rGyPCMsuWPrBs+teSVnk/qFe+I7zMuzkoIKpgzGQHPWObo2bnrUB15aTmQTUbmBrFrsWwEhwJpWH+UTUngnTti3xsZ5ZIp7sodhE6fMCJKCVKySkEwdfOz0+zt5QsAnJOLET2aRo6LltCTgsGGzy3IJIQp2Gqi6lOToG40hDeWwt4TpiytckAAdcKICnzZhiDcW4QrQVlt3wigpCUmqXPH3RzMtDxaJmzEizEi0z0zF/k0Yk65leeWgDx8q95MkFNmkyw5LlcvGoAhmCphJy0ZoWizWnwrK7Z5JLKW6UDMnXgBrEk+aCXSlkigDeJOpj2da3NUBTak+6giSTbJYzQRyYxA7kSEvkknkIYC4ViUqZNWiV1XQhSiVzCagJCQe8kARPJv2TL/qist8pgB2ufVC+bfk1TjqgHQJT7oOwqcm+AaVYZpfCBT9JI9tYs93XIhLGdPWpXVOBCcI/SSVLDvkxSIRSresJwnCw1wh+8ViWfeU6ZgBUWRURE0iSU3si8ol3Z55RMlkAAfGLFRuDs/OLpsxeUro+jRMVMSHbERiA0yAxB6uXNYy2xXgggeUTZpq5Slm7xXuaG1jtl3T53mz7NhS/SJWwU2hCn63EZtFlmdwfm9jQLyuKVPZRlS1KGRUgH/EGUIQXnbVyU9GuWUA64EzUKD5V3NHl1bVWeTJCETzNYkPM6pAc7s++DbDttIWopWQlPpGqTzpTxhv6Kqd+Sm220WScoi1LmOQQlXRKBRxHWJwv8kuNzVirWvZ9aXUjDOQmoXKOJgNSnzkNRwRSNnnWCyTwCEoUhQcFIoX1BGRhNbNjZSDikqwF6dbD3HI+EI42WwzadjO7m2vtNnP+sVMT6EwlQbmTiT2GHK9qpE9Kuks0gKAcBZIxbwFBGetW5w1tmy0shlyxj0WFYVfVXFdteycxAcAKA9IKT4jq+MB6kOpYpu+GeovCzZmyYT+rmAg80qceESot1lVRdnmI4pwq90IVoUjTDyGIeJMeJRMXq44AD1Quoftr3/2x6UWJR6kwh9FS1JI35FjEyLklTHCJsst6IOLxPjFdXZVihCg/HPxgm7imUoLV06FjJSCjuZQr3xFXlAlFpfGRYBcQT5stZG8nPuT7Y5TdWZUcCdEoDqPMkHCOMMhtzJUAFyljesYO8pBz5QQLVYZgdM5AO5RUg9yg0WUvBmcsq5QknWNJB6vWHmuqYvvcjwEK7RY1LAC1qwu+FCAEimbBnLamLoi40rGJCgU7wXHeDHv4IIppy+2DoFXUNGYXXKwW2ckHJDB6ehoco+g4yALztKQKBOvKXxj6Ob1H3O107vGmd2C7hOt9rSpaJbEl1HCCcXIvyixXddi5LtarKTiDNMQG41rSEt57NpVOWvpZiStRJwkDItujj8VkUafPr+mN/zY0xyxSSM08MpN+jUrsvCRLQkzLSlSzmTNxV4bhwYR9et/qCCZXQkBiVFfSdUv8hFWO/KMt/FlGfT2j9sfVjsbJpZ+nn/tDd82H78Sr+JI0S6bykgupVnSoiiky5iCKAfKTlQDOG14WvHLwjCoEEHGSkENoQKPvMZKrZcM/lE/9se6JZWyeIE+VWkM2a3z7IH8iIH0cn5O7ddcpCyFyylSiSPjXbkoApPaYBNx4j1FnkSg+IV7IKGx4r/KZ+7zh7o5VseNbROPaIXvYyxdPkXDFtrudcvzsJ7R76wOiSBnLB7/AHw8VsYn84nd8cr2NAb+UTfCB3YeyxYclbg1mmS2wrkSwPmn1gPEiLChdEJQ3zlDw/hHf4nsH8om5tn9sdI2Pcj+VTg/HLxg96D8i/x5+AZdzEP5ydxAxjvFU90DpsKt5Iyy9jwz/FBQP9Ln5jU69seWjZAuQbVOPEk++B3cfsZYcnkVi7yXqogfoq9giVNjywhJI34faYMl7IH86nD7jjxjr8TiQ/lU3x+tE7sPZO1MXG75v5NR5B/VE0m6JtGSEH0lrQnwJidWyKgl/KZnj9aPPxOU7eUzPH60Hu4wPFk/H+fsYXPIttnmibKnSVKFCjpQQoZ4SBRov937S2e0MmaFWaeaYFulz+ivJYMZn+JqmB8qmdx3fPj1Gx8xQY2yawDscRHdj+7QyzwRVLpZy5NnN3gpwlCVDWjV3017oXzrlwl5S1o4Zjk2ojME7N2qiReVoGQ86Zx/W8IlXs1awkK/CdpZssUz19LB/kQE/hSov065cZJVJlr3qT1Cee/uivXls1JBrKmSzvSW+wxX1bN2yh/ClpyfOZ+9iT8WLYaG9LRrrN9XTQe/AC6TIuGTTboWPMnrHCYlKvEE+qAJ93z05iWvkW9bRyrZW0/7wnH6T97EadlLQXe3TKHULOb/AK3hAeWBYsGRejlN3TlZJT4e0xzMuefnhR3p98T/AImTs/LV5t5iv3ser2TtCf7fM3+ar97A7kBnjy/j/P2D2WVa5KsUsKQrekt7aw7lbU28BlvzwIJ9UKVbNWkf2+Z+yr95Hf4t2n/eE39lX72CskfDFeGb5SFNktKplvnLUSVKSSaAP/qxkMso8h5deyCkTFTV2jpCpLF5dS5FSSsv5sexiztOZuwrTCj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data:image/jpeg;base64,/9j/4AAQSkZJRgABAQAAAQABAAD/2wCEAAkGBxQTEhUUExQWFhUXGBoZGRgYGBgaIBwaGxoaHBwcIBwaHCggGBolHBwaIjEhJSkrLi8uGSAzODMsNygtLiwBCgoKDg0OGxAQGywkHyQsLCwsLCwsLCwsLCwsLCwsLCwsLCwsLCwsLCwsLCwsLCwsLCwsLCwsLCwsLCwsLCwsLP/AABEIAM0A9gMBIgACEQEDEQH/xAAbAAACAwEBAQAAAAAAAAAAAAAEBQMGBwIBAP/EAFQQAAECAwUEBQYICQgJBQAAAAECEQADIQQFEjFBBlFhcRMigZGhFDJSscHRByNCcpPS4fAVFlNUYmOS0/EkJTRDRHOishczNVWCg6OzwmR0lMPi/8QAGgEAAgMBAQAAAAAAAAAAAAAAAQIAAwQFBv/EACwRAAICAQMEAgICAQUBAAAAAAABAhEDEiExBBNBUSIyYYEUcfAkQpGhsQX/2gAMAwEAAhEDEQA/AKX0dqtNtmSZVpmIIBV1pswBgEO2EuHJhinZO8DlbD9NP90c7Kn+d5v92r1S40EAvEhGOlEnJqTKLL2MvI0Ft/68/wB0Sp2GvM/20fTz/qxodiYPvgsnKlIbRH0V9yXszw/Bte7f05NdOntH1IFn7EXqk9a2h/76efWiNksq2AJPI/flBAkomBzC6Y+iLJIwkbJ3n+ef9ecP/GJUbHXoWHlv/XnfVjWrXdo+TCqbIUOUHTH0PrfsoEvYe9TUW1P08/6kSDYS9/zxP08/6kXyShR+U0MJWNOoUOcTRH0K5y9mXnYu9hlbR9POz/Yj5Wxl7sHtqW/9xOb/ACRqhKTUvyjtEnJomiPomuXsypOxF7nK2o/+RO9suO0bBXwf7bL7bRP/AHcaxgD1DcY9VKbKBpj6GuXsyVexF8j+2J+nnfUjg7GXwP7Ynn5RNH/hGuJnekHG86RxOkh6FwYDS9Dpv2ZKdkL5/PBX/wBRN/dx5+J981/lYyas+Z+7jVhKqwjyYiIkvRHfsyVWx98N/SUlv1y/qRF+K97/AJ0OQnr+pGqqBHEGBJ0ljzh1CL8FbnJOrM1Gyt7fnI+nX9SJfxMvh/6Sg/8AOX9SNDwmGMq0U3xNEfQylL2ZsNgL6P8AaUfTq/dx7/o9vv8AOEfTq+pGu2SZvpBIVC6V6C3L2Yv/AKO76/Ly/pz9SPT8Hl9/l0fT/wD4jaSY4VOPbA0r0BOT8mLH4PL6z6aWf+cPqRBN2EvlOc1H0wOX/DG2LnFohNc4Oleg/IxE7JXv+VT9KPqxwdlb3/Kp+lH1Y2K8JITUU4AQsRUnSGUI+gOUjH0m2SbSqRPmqxJRiIC3FcJBccFR9DHaaWTe07f0SP8ALKj6MebaVGnFvG2dbLUvedr1FeqVGjpAzyjO9lgfwvOo3xaj4Sm98aEaxqh9UZpr5MJQhsqwTIXizpC+oMTy1HU98MJQ0sxpmRweD5M5hwhCmczaxMbUTQGh03QGFJDVUxi/HSsB2i0guCaamgaA5s0u4Jis7dzUCzgLmKRiWAAkPi1YjXfmO1oF0hlFN0WQrbJubx6bYBmO0GMkRPUgBlKTMlqSiWUrcKZRVUZKFYv91W7ppPWI6VDYxSrk1Fd4bxgLJboM8DW46Fpq/hB1ntY7YSpJ7YmlzC8OVpDry8NlE8ua4BhfZpYIc5NEsuaAWHhAodMKUtuUDkEnVokVMpmIjmWkAZOYUewsgDKIJiwzGkDG1E8I9C3iBuzhSjoabogUBSJy0SJlIORIfJ/ZDpiNAaURPKlN9kTmzpGZPZBUoJZngNkSBcBAG4wYleVdIgVMox8I5BGhruiBDcZhfOtCsWbeyC5czIGkD22yKBJFRADseonUzeJMbiFYBDkxICeUElhFsSCK66wBLk1OsMZc16EdsdzUBwRnBTFaMZ2jR/O88fqkf5ZUeR1tNM/nq0uH+LR/kk8I+jD1H3NWD6Hexn+2J9P6tf8A9W+NDLMzdsUPYNGK+Z9P6lfd8SN0ahMs4Gbxqj9UZZfZgCJQHbEybPBJRwjitYawNAi5DZRzhMGhdMohmKHKCKQl4CvWwS7Qjo5oJS4NCxcZGGIXHoSlWYgsKZTLz2JlYXkLVLWmuJRKwRuLnq8x3QJ8HM5S1KdNSkudw8X8M4a7d23oJBlpPWm9UfN+UfZ2wP8ABrZCmXNUN4T3VPsippXsXJvTuWo0j4SiTEylCj6RMFuzUhykjTMbWI1WgRJMlxCqXBQGwjygAe2IlzIiJLZR2kVpDACpPGJsIgKZOWl8KUqIfqqLZDJ2MCy7+DgTJaxmCpLKAq1a5caiKZzUXuasOJzXx3GatzR9y5iA7PfchYV8aEtniBS1WHnAZwalSSzKSrUMQXG+Ipp+QyxSXg4WSHL8YjQSYMKGPCOVShpDWV6AQ2gjPxgWz2t50w+iEJHA1UfAog60S2TiJDDOE1yB5XSKDGYtcwfNJZJ5YEpgXuiVSZY+nCi+WUNrItxUxWJc5iIZWW1uczDlVDabJB0HdCy0SxWgaDUTHEC2lTQBuAcpDRPKUDQxGkPlHSZCsUEhj21Es/hu1YQf9WjT9XIj6I9rB/PVrdh1EZ/3cmPIw5/ua8P1GvwdS3vu0afErP8A2I2CZIjIPgxL31aD+oV65EbKhUbYL4o52WTUwFUiOJliGYMM1JjiZLGkGhHNihVlgaZJ3w8VIJzMCzpB3RBoyFfko7Yht09MmWubMohAKi3s4nLthqZEZft3tD0yuglK+KQeuofLUDkN6R4twELJ0XQVsrt8Xku2Tpk4BbBglIrhTkkU41PzjGm7PWfyezy5WRAdWvWNSMt9OyKb8HljUq0KIPUljEaAuo0SAWcansi+2qUxPGBD2NlfgnVNBzziR4WkEIKyCEDNTEgdsEypUw4QEq6wdJYgEM+ZoO2HtFKUiWaquoiNLnOAL5txkslsU45Jd24qbIeuJrrxkKM1aWSA9MLPq5z5cYSWWKLIYZS3DjLjhQ3RBJMwSzMWCEZgsxwHJRAyiYIJy1hozT4JKDRHbZ5QMTB8hzP3fsgG7rCZigBkBU/fWObS82eJafk07SHJ7A3eYtN32YSkBI7TvMY80tc/wjtdL/psF/7pf+HiLslYSlSErGuIBT94iu3jZLOFgyZQSsN10lQyy1ZhB9/3q3USfnH2QhTM1f78N55RS5eEbOm6bUu5k8kslK0YhLmzBid3OKp1GJ683hmiXbEIJxyiojqhSTj54U59rQZddzqDKUcPc49gPf2Q6SESwSABqSc+ZJqTzh437MvVZMbenGioX8q2qlGWLPQhlqSUktqwxUDfcQFdt4IQnDPmKxGoxpAaiQUukAZgluMOL4vTpCQksj/N9nCF2YqKbvfE7rTtFkP/AJ+uHy2bGKUgkstJIzAUCQ9a7qRPkYGsWzkud11pwjTC4J7YknbOrB/k9oXuwzAFpA55/esXLM/KOdl6aEZaVIZpmOC8cTGVQ1bWE9tRa5BdQkrQQB1VlKuJqnrV0/jEMi/ZYJExM2XnUpxAje6XZ93rixZolT6bJVpWixSA2VIJCoT3deMmaSJc1C6ZBQfudxDOWffFlplLTXJjm1hP4btXzEafq5MfRztSr+erVQ+YjL+7kx5GTP8Ac0YfqMfg0mNfVpJ/IL9ciNc/CCacYxrYSl7WhvyJ8egjTML5xtgvijBkrUx4bX3R3KtAJaEKqax8hdaQdJW2uKLGZnGOXhRLnK3wg2x2mNllFCD8ZMBr6KTQq+cch36RG6VkjDU6QN8IW14QFWeQrrZTFjTTCOWp7N8ZglDliKs9D2xOZYUFKPovXtIgrZ6yCbapcurLUEuOFSe5MZ27ZujFQRp3wfXJ0djCiOtNUVHkKD2nthPtDf5Woy7OrqsxUAxJeoB0HHWDNqdqJcuSLJZV4mAQpY0SmjAjMlqkcYpaHcAZmgiTdbITGnJ2yx3LeAk2eZLLALJOKrnqmnEuzNxiwWC2WnBimFKZdEjFVZJyTow1JqaZDOFt33MhCekxkzuq25lFiAPbH153iZhTISMQSSVkUSCaH3Uqz74o1vwa1BVuFCaQ6hhSlZxOChJVo5PnHIZxLJlqmJdQIlpZQSTVTGijn1QWLdsRyLLKwjH1tSTRm3D2mDLcmWlRwZU9Qp3wjfkdLwGGaMWFTFPR4q4jQppow7YS3leiAmYhQWsKRiZwAGDOWqkOAzGsT2q2FkhJxKKMIG4OXfgw8YW2yzBOFKm6ygVmrqCcg2tWDDR4mrcaEE+eAzZezdDJSVHrKDknNjUd/ugm+75MlAOIJKvNcOW3gCvrgVdpzWo4ECtQCeeHLk78oo95W/HMUsO6j5yi6m0G4chEStly+bt8DCbeDvnzV7E6dr8osGyMjGemXVKSyX1O/s0+yKVYpRmLCRrmeGpjQLIsy5YSkMkZfffBaSLcnUS017LMiaSYrd/X0FK6NBdIzI1PuEC31fhQjAmilBuzU+yKtLtFTCu2g9Fjipa5fodidxr6oeXFYekOJXmJz4nd7/tipWR1qAGp8I0m7khKUoSKAfc8yYEY7mvrep0wqPLDwBlpAt4W1MlD6nIb/siafaAhyqgAc8oo943gZ0wrOWSRuEPOVHO6LpXmlb4RLaLSVqKlGsep3b/vlAko1Gp4Q7uGRjdahQFk8xmfZCwi5OjqdVlh0+O/+EQruSWpukQgqIqWIITQ03F2DisF3Zd6UeYtbMzLmLUObKJAPJoYLSkk8fV/F45RIAyEboxjFbHlsuWc22zHdpv9s2rXqI4/1ciPI82jLXzanbzEf9uTxj6Muf7l2H6hmwKv52tFP6g+HQRprmMy2AJ/C1pZv9SfXJjRLVeEqWD0kxKeDuT2Csb4P4owZFc2dWghNVKCRvJaElp2sly1ES0lY9J2BPDhCG/L0VaFnC+BIcDgNTC9KUhGIvidgPWeynfFcsj8FkcK8j23bYTAh0hKSTkA5bt90VOdNXOUZk1RUVHX75cOQgW3TypeEBwnPiToTpEik1SXdn9Tn1QjbfJfGKjweTaBXJX/AJR1daz0pY/JXlTMMfXHE0+cOB9X2xJc9ZrAVKFBhqaeyF8DhKJcWbZ+zhJVMUKgMngXHrdu2B5F3oQlIVVZNeAZ4JTasCKecsZc1P7BFTd8FkY09xlNmnqp1q+9vZEkkJTRIIpRmhQm3SxqX1LZwRZZilYlURLT8pRG5wS9ANYrcdixStjRVolJVVYAehIYluDcICtdtWogoPRhyStTOeQAzfSp4RDKlpQnGSK1xKfwGZ7W5GFM21qxlQJrQb29m9hBjG2SUkuR9KceZ56nYqqSRmW+SBx5NEtqSEMM1N11nMt6gTpCi5JLTUqUrM0GZPuGr8INty8SjuB9UCt6G1WrFl/2zEAgczyH38IQJH8Ymt87Eotl7o4sskrUlAzJaLUqRdFUqLNstZkpSZqg6jRL7t7cSPCHC5ualnIRBJSEgAUADD2Qt2jteGWEjNX+URW92VVqkJbbazMUpZ5DlpA0qa4V2esRzMLJMeWUulQ1Yw6Wxs1U6Rc9mrOCMfYPbFqs1p1isXXMAs6W9Hx1hmZmGWovkkn/AAxU9mZcku5K2CX7fBUML51PLT390JZc2kBWm0YlE/dsh4R3IWDAcfJ2OmrHBRQzspK1oQFYSotyGp7qDiRF7kywhASgAAAAAdwikXRZ8SFTQeuCMIbNAcE/tVhx5WpQCgagdu7PXN67oshkWPwcvr4vqJbPZFhXLEcIXWF9lvBZLLKQn0jQvkx99IPWCkktu+++NcZwkrTONPHOLpoxjahf89WtvRTu/JyI+j6/pgN82s6YE/8Abk8RH0Zsz+Rpwr4iyz/02f8ANHqlw3KIV3eh7daH9H2S4d4airVbIn1VMX+F/RSlbOUSyx4xFaZgSkq9F/AmCgU4ZhxKpRLJDdp0hffyUpkJKSsqUzuGHnab8oWy3ttciKxEqXXfWGoS6OR9v2mFN3Cr7i5+/bDlIFRvr4ffvgsVEc3x+/2R5cM/BaJKjlUHtSRHJWW4g/fxgVCsJxDNKgewF4iRLLfarZjUQjcwJ7XgJdsXhKaAUc5aNnpC6feeCqUFTlkk0BfVvOUOUEyZHWaY5ISmhq2e6kKo0Nqb3IJNvU/xaXKc3y4Cue920yMGdCqZMK1qcviVkEu1SE7zw9UECTQsIWSp0xU1YQlKkJAdQqakCnImo4HdEIEWqYzqBB6wpXU8oZWGTjUXUEgAlzw7czAdpsCig03RIuSS7aQaBY9sl6SpKUpSnFMI6yg2Z0fX7IEt6yEqPA95o/IO3fCsSFOGqRWkdXrfUpQUmWJiqs4QWoe/PhCaK4LYZLe4uVDfZyV1yr0RTmfseK4meBw5hvXFq2ZIMssQ5VvD5D7YklSNDyJrYczprZ84qt/T8U01yAEWSaupfewHrikTpmJRO8kwsELjfkJSMWWsdXL54ByyPbEdkUx4j2QamWzqTkovyMN+C3JKkpIdWGaUypiDmhz2QZe14AWdhnMFOVHPqEJJk91YvSDHuYwPOtRUn5icI7K+2EcRcKTkfLX1uyC7Ml2QKKWrDyGp7BWFqPPL7h6oZXZNSJpK3ASkpBGizUnsAbviNG2eXTFv9FztUxCQ0tAZKQkFOJJAFGIcg5CBJExPR1BcKINdOIAzhNaL0qkhzSoyrwO47jC+2XspAWAfPGB3yxUxcxnFbhJmKOSKH1itqZmIA4gk4VceHEQbKmKSChEwuWZJUXZ6gVflFWs0xEgtLHVJLk1PhwiO02sqIrllwgrG72BPKqpiC8+tetpKAAMCaEKOSJQ3PnH0DYjMvGcVByUB+6UN8fQ2Xn9Izw3T/thWz6HvC0gj5H7uH1pBRMZJSCEOSrcaDtpAOw9j6S9LWGdpaj/ilD2wzvSRitE0dGtRolNDokdxd6xqf0Rnx/di1KiZZONgT5u/fygbaZxZ0jGFB0lhpp3aQYbCQjD0ZcMoqcZGo11AyiG+7CVSpqggJ6NAcFSXdJBdnrkRCLk0SexWbqVv5Q1TkN6fVCOxLYn75Q3SvXvhmZ7PZp7jA81Lmhzp26Dvp2xMsado+/hAhXmPuDoYiBZKuStYQUl1BLI3sn5IOqkn5OoZoJue0KnTpCSS6eoQBUgEmo5UrHljWCWUzKP7Kx7DTwhyFIRNRP6N1pIxChPHPzxz6w3mBqGW46vyzpk2eYoA5YQTkMRZ+wF4qVw2hEqbLmEA4cRUzap3kgE6dogzbC/Z1pSGA6JJdkOw0GLUEcRrCJFuWJBSwKF0rVlAMCNymBruVDPd7EiqW5q9vsyVyzNS2HAVDucQkun49KpgDALKSkseWWecRWC+kpukjEOkCVS8JKXqSkUd8uEQ/B6pRTNAHVcHE3YKk8DpTtg1uJXxLNZbGE/JAbPnvMLl7OtPXMCT0cwPQUSrVhmpJcmmoh7Kmy0l3S49JQLPlmWESyLxBlqUopd1gAlhRSgl+6GaEjsIBcYOQcHI/ekQK2VlmqksdCmh9kF3XtPJWtSfMmJAd6JJaoGhPdDe5L/lWmWF0S9GP3dno+VIXYfcRS9lZwHxVoND5s1OMd+cVm8Nl7XKDmVjHpS+t4ed4RrKgnDQ90D2eeCaKBfrDk7E8Q+vERNA8cjRjMucMW46g0IPIw9kDqt8kgHkd/fDH4S58su6U4wAkKYPiUcSq7whIz9OOLs2Zn9AiZKmJWogvKXQEOR1VaPmxitxLu7a3FylMC+aawDJm0P6Qfwr4vBF4LKQUTEKlTPRXqOByUOIhXJU1Nx8Dn4tC0aMUqGcheZ3JeArPexQrrpoS5IzDnxieTLKmQM14UDtUx8Hi+zbtDMJSDpp7oaEbtidXlrTH9me2q/CFkJSGD1O8ZU5tAsy9MZS6ci5rmw07Yv6LrcsbOkkEJ0q+XhhrFXu2Um029WCWAgIVhSGYgMCcmLknwhtJk18gRvAEa8BAvlq1MB1eXv0i/KuMAN0J/alwF+BQ7mSvsKfZD9sTvooV3r/AJbNKqnBv/u/dH0EWmVgvGekAgBIo1R1ZZ4x9GTOvkX4ncQy6rXNl3haTLJDgjUuHQWpxAi6S9o5ykATEJX6VW6vc430IjPDePQW60qYl+q1N6T7IlXtEtR6or3+ukbYNaUYcmNubaL7brpk2tBVZlCzzR8kh0K3B/k5ZjfkYWT9g7wSgKEyWoq86WDhcNXrMx1Hd2KE7WzZaesUkNROEDuYCCbD8I9qlimBQGik05BiILUSR7qKfabKuTMUhaSlSSxChX78qQVZ7RUQVtDfZt0zpFS0ImAN1ARiTuIJzGh3Qql5cdIrZcNCdO4+yBLTQ+uOZc9wxzjifNeFCdS57cRqN438xDixXiksmYXHyVepzpziuOY66Qj2xGiJlptEgGrsR8tNCObaeEA2yRiAC0ggucUunB28xRYAuGPGIJM2ZKTLUodWYCUgkOwLEjUdsFotIVVJIOo+w0MCmh1KwazTZstC0S1AhaSkgpTiY8FDPikwXcV6izS1YkJmhRIVLUSlizuCMtzcY8VhUKim8OfDMeMRzUYhQhQGiutzqap5CDZBXaLUlQWS4UpTpSACgDc5OINyOUMLvtiwzTgBhxVUoAFnbrfKB7zk8RfgZcxyhCiAUpITWqnYNnVjvgjyRPRygC2IK7WJGWmXjBIRWa0TQmbNAegCn0xAVHEGgPGPLDfPRowKRiQ5ObFzmdxiHyQIWnpWUh6gEgFg2emlYktN1TEOAgsC6ci4zDb6EREwuNosCrfKSgYBMSpUsHPLEHNOCYXzrz+Ml4ZiwhOEAnEnqgaNo5NH0hTbrFPPWwrVVqgk5AjOvDsiadZSKoSsjcU5AgHQnV4lg0UFWibiny0upQDrU7mueWdUpTXjD2331aZOBCZgAcAbmDZgigeK3dipgWqYynNOsH6qRlXkBHt52udNbGQWcjzE58iIlgp/otX4cmWmUOlkypiVP1SWZqODmk8QXhDabEtBKwhQQPkkhRAPEecOx4T+WLCQjEnDiChUFjvcPThlDyyXrMUcOOWotkEqBPeyYLp8ki5xfxJbpmETZakjEUBShluYZniYs0zaSbhrKUQ1WwlvGkVFCZiVLJSqSHA+MAQCSXZJcgKJyGVcxAqrzYmWMYFSRRwXq5YFmenugRaSofKpTlY/vzaOYuTMTKCkqZ1MQ4FH805MWPKALjt/k0hM4jUyksTUHrkj9Ggy38oS+WLdKUlT42LKNdw4UKq8YsN0XgJ0voikNLPVxAGi3BNBmSQet6LQquyPSosnG28smoV3+8RONr5W9XJx7YnVs1JWB8UnsS3qjuXsvLy6GnL7M41KEznvNi9FNFsEy8J8xNApIZxwljdwj6O5tjEu8rQgJwhKQAMmdMs+2Po5/Ufc6WDeCaFl8/0y0a9fnoI5lpIyz3P62gq2JT5baXqMXHPqxInESwHsjVBfFf0ZpPdghszmjneTENoDON2ufYGyhqqyMKzAngkYj4UiKQlIUCEOxoVrau9hSGoCkC3bdU+YypMqaurApQoh/nM2VYZ3xsxaZEoTpiEhJLHCXwnQkaJO+Gdj2iXLdmD6IUQMmyyjqxbamWVFUgKJoHLgJ1BBFXeI0hHOd8FQlpKiyQSo6ByfCLBYdjbVMUkqQlALE41oQcOpY1BbKkESdqkyEqRZpOBy5J1JzNagNQDSFt43/OmhWJRJWpyTpkwBzaBSDc3wqLpP+DGWvB0NpAICQsKDufSDHqvmxeuseWX4MpfSFMy0P1iwSBiws4d9coq1yX5NlBCAVYQqgSWUok0q9EgkUi9/jAEWYrmLf0hSi8869Z2h0omecssdgS/LF0kkSAAQhSShSmcADCXLZkHTUQdZtjrGlCFFGJk9ZRmkPUlyARVjwyilHalKpip0wEpFEpcuSeHm76mK/fN8LnTFKcpSTROItQMODtA1R9BjjycXSL/fF0WGSCHmFSySlaV4sA0GHI6g4joagwqVclmYHysOWYmWoCpYhuB1BIoYpdlSpRASCVGgAzL6RdLh2OWtIM6cJKtEUUrDvYlhyiJJ8IsbcF8pFv2e2VlonoKbWtXVfCGGLIhyDkFMQOAh1euxEmdKMvo0oUnEpCkimJQAqNzhJ7O/nZ6wS5Ero8ZmEllKUQKsQTTrAtTPKLB5SJGFJJKSAEk1pQZ6GHcFwURzu7bMHn2Uy1qlkkKQopIVWoLUJyji2qVMIUt3AAxJL9UZU9rxp+0uwSZqyuyrSgqLlBdnObUOujaxm163bNkTlSVIPSJI82uYcZPVozOLRvjkUuCPykKQULUC5dvNqAwz6v8AGO7DYgmSsEoSZjg43DAZFJyOXjC1c8tWvNo4FpA9JPI08IFFmuw2zIs5SUFWAkJYpCiAflYhrvpoTEE+72frAgAFCn5YhR3rkCxiJVqD4VYX3KSAfYYOsSFzmkIS+IuAktlq53c4lE1KtxcmzJzIAZnxDJz2axNYMKCVOCKMxqNfYIbWvZ1aBNJUpPRFAIKqnENHZ2zbjwhQuSSGMxZAqAR9sEiknwNL4lzLRLkhMtQCCohSylIUThYB60CTnnEY2fnKloLJxKEzEcSXYnCAHzonxpHsicsJKApQSWNHYcQnIF9c47NuVrNUBkwowFGyJ0EV7rgs1J8g5u8ykFRUkpUkhJJA+MDhyM3xKfSggvY+TMSy+qlkAAhIokMetUVJAzryePJFmXMKeikzJhPymJS5o+M++NIuy6BZLOMclU1amUspTiqHolLuQOVc4uxxd2zN1GVKNIz+27X25SiUzkAVAwJHtBhda71tk6i7RNWPRClJHcGEXDaeySpksFCLRLWl2CZJSK5hRI31zhDZbGQKABX6a29kWU/ZQpwq6KzdIV5XMdyrBV6+hH0FWFB/CE/InBo5H9XHsYc/3N+B/ADt/wDS7Sz+d7uPZERYU9Zfwia2jFbLToMXujzo0A1Wf+EP7o1x+qM7e7ImP8Y7kBOLLFyBIHiI6UpAZkLJ3qLeAiVE9aqJQzaivioloYVskQRy7AB4ViOYoaN9+OcQ2lS1FlHEefuicqXhAEuWltQjET2rxeEFg4BBL/S7IJFgI84pQN8whPh5x7BHCpqqOoJAyZknwrAyUjNI1zP3qYUNsItFplyyOjdawXxqBCcqYU5mup7oDm2la6Ek8NO7KO+jD1qe6J0jkIlEsDRZiqJhZAMyTyEEsToT3ARGUK3ePuiUSwu7LVLlGiVDeWc9kc2+1ALxJXicZ1DcI8lDCHKa9piWVLllQxSyQc2UR/CD+BdrsOuXaVMo41mYpQB6oyJIapJ7co1/Zm+EWiUlClJBUnql3YgDqkEUIftcNGX2XZSxzi6Z06WDklkLY6VLEjhmd4iZOyVosU2XPQldplBsapSCFJrROEkk6HdVodWuTPOMJO4vf0a5Kti5SkoWkFLeePlF9NxbTfC69dk0T5kydLnrRMWkBIeiDV8s3pQ8d8JLvvaTbkCWqcozASJa0JVLWlwxE2US1COKcqwZd8+fIXgUvG2RKCjH81iUqUPRcGDs+SpOUGZbfE+02KeUWiUksSE9JLQyhwoQXG4loa7O7YWFJefY5SZgDCZKkoILb06HiIvVrv6zWtpK8BUSypc9Jwk8QqqF8Yq17/BzKWv4kiWfRRMTMFciEqONjwO+F0tcF6yxf2TRLtZtqgKSnyeVMQpIVjmAHElVaUp9gyiG6trJYB8lkSpUyjuEsrezV74rd7bO2qSnrKMxCaCpoBoxcAcHhChLF8jwpCttMtjGMo7M0YbdqUQJ0klLh0mW4O/kONYMmXNd1tV0iJipMxQBVLQtKK7wlSc/m0ihSrWCOu544Uv/AJR64+XZkEYgVMfSGLxDxLvkmiuHRfh8HdnAczZ69+JQHZ1QGiWzXLIspxS5CJixkZmMjPQqWrrdkUeReS5bJC5pH6E1af8AC6h4QfZds7QmjYk8Vbt/Ur3QycSuUMr4Zdfw7aHcoQGI6oJamQcVPKJZ98LmAhWNFXGCYsdnjFRTt3MIPxMvh1jT1OYX3jf82bnMUAR5skYc9MSg/dSDqiVdrJfoZ2+7JSetPmzSBVpkxRAfgatCydf1llgJlIKwNKgcnVXwhPPQtY81RQOCszqTqeZ5RFZLpUsmoSkVUpTsB7TwELfovWNV8meXbO6a2zl4EjEl8IBYeYKUMfRHdMtKbZNSC4CGdh+hvBj6MHUfc6GBfAivBX8rtNCXXl9847lyScyBwc+yOrWo+V2rCwdWfugLyNaiwdRJ0rGyPCMsuWPrBs+teSVnk/qFe+I7zMuzkoIKpgzGQHPWObo2bnrUB15aTmQTUbmBrFrsWwEhwJpWH+UTUngnTti3xsZ5ZIp7sodhE6fMCJKCVKySkEwdfOz0+zt5QsAnJOLET2aRo6LltCTgsGGzy3IJIQp2Gqi6lOToG40hDeWwt4TpiytckAAdcKICnzZhiDcW4QrQVlt3wigpCUmqXPH3RzMtDxaJmzEizEi0z0zF/k0Yk65leeWgDx8q95MkFNmkyw5LlcvGoAhmCphJy0ZoWizWnwrK7Z5JLKW6UDMnXgBrEk+aCXSlkigDeJOpj2da3NUBTak+6giSTbJYzQRyYxA7kSEvkknkIYC4ViUqZNWiV1XQhSiVzCagJCQe8kARPJv2TL/qist8pgB2ufVC+bfk1TjqgHQJT7oOwqcm+AaVYZpfCBT9JI9tYs93XIhLGdPWpXVOBCcI/SSVLDvkxSIRSresJwnCw1wh+8ViWfeU6ZgBUWRURE0iSU3si8ol3Z55RMlkAAfGLFRuDs/OLpsxeUro+jRMVMSHbERiA0yAxB6uXNYy2xXgggeUTZpq5Slm7xXuaG1jtl3T53mz7NhS/SJWwU2hCn63EZtFlmdwfm9jQLyuKVPZRlS1KGRUgH/EGUIQXnbVyU9GuWUA64EzUKD5V3NHl1bVWeTJCETzNYkPM6pAc7s++DbDttIWopWQlPpGqTzpTxhv6Kqd+Sm220WScoi1LmOQQlXRKBRxHWJwv8kuNzVirWvZ9aXUjDOQmoXKOJgNSnzkNRwRSNnnWCyTwCEoUhQcFIoX1BGRhNbNjZSDikqwF6dbD3HI+EI42WwzadjO7m2vtNnP+sVMT6EwlQbmTiT2GHK9qpE9Kuks0gKAcBZIxbwFBGetW5w1tmy0shlyxj0WFYVfVXFdteycxAcAKA9IKT4jq+MB6kOpYpu+GeovCzZmyYT+rmAg80qceESot1lVRdnmI4pwq90IVoUjTDyGIeJMeJRMXq44AD1Quoftr3/2x6UWJR6kwh9FS1JI35FjEyLklTHCJsst6IOLxPjFdXZVihCg/HPxgm7imUoLV06FjJSCjuZQr3xFXlAlFpfGRYBcQT5stZG8nPuT7Y5TdWZUcCdEoDqPMkHCOMMhtzJUAFyljesYO8pBz5QQLVYZgdM5AO5RUg9yg0WUvBmcsq5QknWNJB6vWHmuqYvvcjwEK7RY1LAC1qwu+FCAEimbBnLamLoi40rGJCgU7wXHeDHv4IIppy+2DoFXUNGYXXKwW2ckHJDB6ehoco+g4yALztKQKBOvKXxj6Ob1H3O107vGmd2C7hOt9rSpaJbEl1HCCcXIvyixXddi5LtarKTiDNMQG41rSEt57NpVOWvpZiStRJwkDItujj8VkUafPr+mN/zY0xyxSSM08MpN+jUrsvCRLQkzLSlSzmTNxV4bhwYR9et/qCCZXQkBiVFfSdUv8hFWO/KMt/FlGfT2j9sfVjsbJpZ+nn/tDd82H78Sr+JI0S6bykgupVnSoiiky5iCKAfKTlQDOG14WvHLwjCoEEHGSkENoQKPvMZKrZcM/lE/9se6JZWyeIE+VWkM2a3z7IH8iIH0cn5O7ddcpCyFyylSiSPjXbkoApPaYBNx4j1FnkSg+IV7IKGx4r/KZ+7zh7o5VseNbROPaIXvYyxdPkXDFtrudcvzsJ7R76wOiSBnLB7/AHw8VsYn84nd8cr2NAb+UTfCB3YeyxYclbg1mmS2wrkSwPmn1gPEiLChdEJQ3zlDw/hHf4nsH8om5tn9sdI2Pcj+VTg/HLxg96D8i/x5+AZdzEP5ydxAxjvFU90DpsKt5Iyy9jwz/FBQP9Ln5jU69seWjZAuQbVOPEk++B3cfsZYcnkVi7yXqogfoq9giVNjywhJI34faYMl7IH86nD7jjxjr8TiQ/lU3x+tE7sPZO1MXG75v5NR5B/VE0m6JtGSEH0lrQnwJidWyKgl/KZnj9aPPxOU7eUzPH60Hu4wPFk/H+fsYXPIttnmibKnSVKFCjpQQoZ4SBRov937S2e0MmaFWaeaYFulz+ivJYMZn+JqmB8qmdx3fPj1Gx8xQY2yawDscRHdj+7QyzwRVLpZy5NnN3gpwlCVDWjV3017oXzrlwl5S1o4Zjk2ojME7N2qiReVoGQ86Zx/W8IlXs1awkK/CdpZssUz19LB/kQE/hSov065cZJVJlr3qT1Cee/uivXls1JBrKmSzvSW+wxX1bN2yh/ClpyfOZ+9iT8WLYaG9LRrrN9XTQe/AC6TIuGTTboWPMnrHCYlKvEE+qAJ93z05iWvkW9bRyrZW0/7wnH6T97EadlLQXe3TKHULOb/AK3hAeWBYsGRejlN3TlZJT4e0xzMuefnhR3p98T/AImTs/LV5t5iv3ser2TtCf7fM3+ar97A7kBnjy/j/P2D2WVa5KsUsKQrekt7aw7lbU28BlvzwIJ9UKVbNWkf2+Z+yr95Hf4t2n/eE39lX72CskfDFeGb5SFNktKplvnLUSVKSSaAP/qxkMso8h5deyCkTFTV2jpCpLF5dS5FSSsv5sexiztOZuwrTCj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3" name="Picture 5" descr="D:\302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8600"/>
            <a:ext cx="7543800" cy="62764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data:image/jpeg;base64,/9j/4AAQSkZJRgABAQAAAQABAAD/2wCEAAkGBxQTEhUUExQWFBUXGCAaGRgYGSAgHBwgGyEfGyAeHh4fHiggHxwlHh8aITIhJSksLy4uICAzODMsNygtLisBCgoKDg0OGxAQGywkICUvLCwtLSwsLCwsLCwtLCwsLCwsLCwsLCwsLCwsLCwsLCwsLCwsLCwsLCwsLCwsLCwsLP/AABEIAL8BCAMBIgACEQEDEQH/xAAcAAADAQADAQEAAAAAAAAAAAAEBQYDAAIHAQj/xABCEAACAgAEBAQDBQcCBQQCAwABAgMRAAQSIQUiMUEGE1FhMnGBFCNCkaFSYrHB0eHwB/EVM0OCkiQlcqJEUxY0c//EABoBAAMBAQEBAAAAAAAAAAAAAAIDBAEABQb/xAAtEQACAgEDAwMDBAMBAQAAAAABAgARAxIhMQRBURMiYXGBoRQykcFSsfDxI//aAAwDAQACEQMRAD8ANzuXZJipbWoWuhH5+2NcmHQfudt6r+uLDXvpdBqur237YGbgMLh7Nkk7hqr2oGv874tDjxEFTe0nIsqWew252/zf5Ydx8HzINr0A/M/XfHXLcDCfBIb96/pth3wuSRB94w0+t7Dt3wDOO0ICpBZ+CRZTrPMN66DbFzBGJIlZyCKsj/O2N85waOZtdnV0JHcHse3bGEnCPLGz6E6nfp7gnp9cA2QVNANyO/1PZWjgiUBRNmFQkeg5unfoBhl4D0JBJA9Oscjxgn9lWNdOhA2+gxP+LeMZbMFIMs+qSKTzBLVxqVDKdyeYm+1j8sJomzeXkQQzN5QJZgwj3LMWYnbvufbsRiJs6rksmeinTO+KqqZ8TyDHNZmfL2scRKhT+NEvzP8A73XyxWzcFbQkqFWFagV2OkjV077YiXkmRnE9pFJIys9WRGWZmIA6k/zx6eMwgRWU6oio0Mvw0bo36VX64b02VmY2dri+rxDGq7Qbg3G1Q6He1HY+/pt64p4UhmWwQb6b748z4sq69iCS2xB3Hfse+Lbw7n4FjUHZu4brip1reQqwgnF8m6XVFR+mEEnHNTCOJC7dSAN/rj0Y+XMOxGF8nh2KM+YE5gbvHBgBvNIuSgBFeYui/UYKThTjUQo0k2B23/y8P+LtqiKlb9NhtgXg85dKJFjbHCiJxWTc8ZqipGnqf7+nTAKyqzXuKPXD/O5F48wAw1Rups1sPb03xN57LtA5GglSaU+3Xfaqw5QIlhGmWzYDcxBHqRdeuGcMUbNtTE19L/liYYDq/IT0/wA/LGfnSKSSSVF3W1jrjiveEpnpPhwaYoiTZYm799Rr5dB9Bhr541ke38P98IsuSuWgo7rZ/wDEj+WCZs3Uq17qfexf8cfPZMtNPTTFawnOZoqVPYsB+ZrCzxFKRNDudjf6i8d87Pqgb1D0P+0A/wBcLONTeZJE4/8A1hv13/hibO/9Srp8Y1A/WMpc2GaRe4QH8jhlxKQCGwAbqvrWJLLmpGrbVt+dX/HDN80TCqHcq4U/Q/7YH1fab7iacPv27GEx50vDETu2oqf+28d+LZi/I0nqb+gF4EyakS+V21Ej6g4yyYMjxp+xG/8AP+2MVyRXnaEUUG+w3/mMc5pfLq3dgD/PHzO50Ewj0XUT+g/XAXD31RQpY+L9NP8AXAnlF1cfsx/wI/vjcuVg23/VMxY1K7/P5mvi43m4yp6Ri/qSf5DBXFpy8qRqaoam/p/nrgKVdSPMw7r+QGPnDpNbvJ+04Uem2/8AADHayz15MNlCYwf8RUVjKssbxCxzaW99wP4/pjmG3GYtOaIvTrZG26+/6jHMDpNkeIXqAAHzDc7wwgiy3/l/M42k4ZoQ6GJJ9W2Hr0wJnMtPEQfM16q5T6+/1xos0xUs3IVBIA3sj/P4Y+jOWp4EwEIBIZnJPUKSB/DGGZlSOJi8mmOPmILenQUPiJNADuawyinzHTSG2u/W/nWFXj7w39pyhshSh8wiiAwUG1JANGiSG3pgL2vGHNtNVRe8xh/1GjGqL7NmRLGAWQImykXq1a9IFdyd7wt8T+NJMzA0ORSSOQsA7yLpKD4tgT8R29dsRsvCcs2lHmk0xoiujqR/yizU9Vpoal0kHoT7h/4cjyeaMzshmlhUckTGMJGBQCAbbDoCfniLJ1Dadv8AU9DFgxg2w/gyezjO2bLTtGGcDdT5alqqxYIVjW/YE3io4Xk3aJlzHCjBF+GaOYPIO2pubW3zA+lYB45wZDNBFZly+YBMbbB49t9XqBtgbwvwjMy3B58gRGIpWoEAkCj1ANdLxJrBWejkx6wrK1ATrwMCSVQzB/Kcxb0QaPKSACDe3+bYtvCQMOYzGWQ1CVWaOM/h1Eq4H7t6TXqxwhj4OIJtIHOGDvRvp0698UXCW/8AcY3r/wDGk1X6BkIvb1Ix2DL/APYAd4nrFGg/SN+JcHy5X4FU9fe+5/jgDIZIPaTCyPhfuK3BxQRZbWwYlabeit7fmKxoyIei6lPt1/tj2w2288OhFn2ZsvZR9YH4dtvlhnks55sWrUK/hgObhhD6lagRuh3H9cKc2jxi4kF2LUdx+Y98aaI5nRtAgGoOQ6nv7fljEquXYaiulujHbp2wNlZEcEC0PoSfyr64Y8Iy4cuJRqXpzUQcYCBMO83ynFYn5RpNHt0+mEXivIGSjGPTavp+W+Dc54ehU64rSm309L9SBjo+ta3sG+/X9MGpUbiCQe8nZfC8i0zEMQeoU7V82I9D0xhnuGSFSVU7DcV2/wA/zri04NmSQVYWAevz2rDA5RaN1R9RjmyVNCxLAbUR9eVh+ag/TfGEg1DV3XSfy2P64K4cNMib31HX0JGDI8lUsin4WUkfI/0x83mUs33qevicKv2iTJG7U7/f0fcMp/TGHD8q3mSR18KOAPkb/icGZaKpYx2LqST6ran+uGCuseake71LVDffa9h8sLKWd+xjVy6Qa7iJhD90rG7s1+h/lgjMZciVSBtJRr3FE4MzaalC6GVQ4O9D29cFzxtpHQKooev54J8Y0D4i0y+8/M1my4E8b2K07n5f74XZEok0hZgOoWjfU+30xo2TDaQtsbOrUTW3b646vHRZljCouxvc7dffHdwQO8y/aRfaoPwpQHRuoF/mLHpjYBU8y1Y6gVG1Ve+NOFOOYCxb3+e9fKsdM1mGjZ38xSSaCau3ba9sHlQDeDie9oJPIDlzGEcsR1AvfGfCsuF8lSN/MUkVvvf9sFxzAEVKvOtNTDY9f7Y+Z6dRJCvUNKoUrZI2Nix6Hf64zAPdcPM50FfO8x43EWmil66Wo1v7i6+uOYLiSRLo3ru9thjmNJNk1OU2oE0zeXzB2GiQE+gsD6nCnxZJLBlmrTrkpFX4idjYAFE0N/pjVvEUiyeYoAiXZ1bbr3utu1fX6Ls3xUzymVgUB2jVhRVduo7M53N9tI7YpOY6d552kXDPCPFcxJk4jJoOxGpf3eXcmubbfb0x88ZPLmclLl4X0SuNNtsCLugf3qq/n88Kshm/smaarOWzADMv7DjZmTbuNLEd7Pfq94hmYk5k82Rq5CptWJFjcnT3A/PDFyCDRueVw57iLsJIst5rB9TONTc4OohgG2IYtsQDvuMczOZlyzZqTy5Emz0hSOKgZNBJsBRdEAhQPlj0+TgBzI81WZC4GqSGUoxr9sVuw6bix0wHkeAxZIz5wrJJNEpUSTSa2JPQL2XUxrb1+eNLauTtKkyqp9q7zyfO+IJIJTHNlmR0UJRbmjWgQBsaatz3+WKTg3iWOBeRMxqYbgxm/WwQSP1wr4hkFLKWBaZ5QSxPxE0zE+x3/MY3zLFUdyGO5C13O3T33GJshxmgBPWx+oR7j+IXxDjwXLyzDllkkEYDEWi1dn3O59rGPRvDnDQ2rNu/NMgWMEbIl2L9S5pj020jscRPgT/T0zIcxmuZZLqCVWUgq2kObN0QG7d8ehvwiYhQ0mlQfw+/0+WHY8SqbHM83q84a1EXZyOdDZIIIIBF7XV11BsWP6YKHFtSqy7DbUO4AwfLwxo15pAw35SAegJ7+wONZOFqBuQDai0oMCxAF3sRuNsWK+288/TN81IjKBYAYXY/thJm+HyAWpDg+n+DBkeUbVQdiOu9EEfTrf0x1mlcLQUj2G/T29McWsbGdUTxZObWCVAHre9fIf74PjiRVN2Dff8AzpgmHJlxTxaW62rbYF4jkWRSy/VTR9BttgQxnGNeH5xWCgCgw2969jjWPKxuCpAU31Hrid4Xn40GqmMldyCB+W9/TDTLzkUxIo9u+/tg9RnQ7L5WmrcMO9bHGzIQdLHUCNrH86u8cmzoGnqe22No5h1J69sAzkbTQJO5V1QsGYaklah3on++GAzDsRQCjpZwHMiLmJQQosK4ut+Wrv6HbHds4KA62bGPNy2Jdj3FVM0yvPICSQDqA6deo/MHB0AQNSDSCtlvn7/TC/NygTq4IAKkHbc3uK+RH8cd0h1kHdjV7nYj0/jjmoEGYlmwTNeI5m10ghiRsVP6/PHQ5sEWb6Db59P5Yzmyj1roXVqfQ+hH54XZBTpKsfgq/le3zo3jm1Ms4aFfmOHzxItegXU1DcC6PW9xufocCTzu0Y1XrkC6NzW+xHptjvwrMpqY0AxPN6Hr/M4O8lVAHUDYD0HoD8tsYEY8mD6yjgSfyJZ5H1ChQsfvIKP8sMctED92VXUATuB7ED5bkfTHWHNBZVv8TUTtuCNr/IY0zM+l9+qsN/a+n6jDGxWBBGeroT5PlBYKRqL1D4RQ9CfoDhXnlKSxhQFCve1DUdLEfXSMULZgdSdsS3irPEPEU/bFbDqQ1fxxgxAHaF+ovYxtPbE6ywo1YYgnve3zGOYCgnYaen1+n9BjmM9G+Yz9SB2gfGMusmWIldlZXj3WVljcFgCx0ntfe66j2jM7wdtVtxXL115p2Jr5+uGfGPEJRdMYOgs1igDuzei9KPTbp27/AHxLkOVWU6fYs4Ao0avY3XrjFcrzJ6ETvkyyOBnIJyKoKzGja0Sb9Luh0P5vfD2gZcG3c+dXK7EElQRQY7NuRqq/y2lhALUjTeoDZmJO4+df3xVeH8sBFBZ08zxoNwSx1yAbUByqf4YJ28TK7R7lM9PExTT5ak6w19SK5fQih86GMOL5h2jjRjTTSa9NfsnbvuPMeI+9YSTw5kSUXcANQ3v2ujt0YnDh5Ac9H5jALl4bZmIWiRddt7Zf/H2wJPtMZgX3X4ktOokzoW7VQ7fRmZj9RGoGNuBcDlzWZWNGVYsuySPq6ka9gu3W4yMC8NdYXmMjAMuXVbJFlmiQE+/Vztij4GgCznnBPkjk/fQvv9XONUe/ftLs2QohInoed4gwXZdzf8DhL4rzbPlggJWTZmANV6Lt3J/r6YwyXidVXRJ5nStwti+lUd+9/LE5mZx5zFcxMEY8oJY372Te5v6AYrJE8i5aQ5gZpFZSwqww2Jsit/mCSK/tjJMpKeXUTGCmxPTRRB+V9v3cTnhqK88OeQqsTOdLsN9aDcdwdTGjtsD1xfCVdWpVNnrscPStMEmK3aSJkUEsKa77X2+hrBeY4hqQ2tGz+nviTh8UomYlZ5EMUsnIR1j/AABm2ry30Xd7Eg9CadcUzKxxl2BOk7KuxYk0qC9uYkD64AAEbTeDCU4i1x0LG9j1/wBsfeL5jQwCixRJv6d/liGynFpVmVmbVI7SqYrOgtFpJjWzQpSQCALre7xUzceV8uk0dHVSxg9NbHTTemkg2P3ThfuIqbOuVngbMtDp0zRorE9AdXWu3La2B+0PXDeaZkBXyyR6jriMOWy+pZlzDeajN97+FmNag3Yg7WOnw+gqt4dxsSZZJ2pU0kv6Lp+LtZAo/Pb1wZGmD8QvJUoGqtRF77kbj+owPHxViwDqtE9r6V1/hjrm+JKqiSSJ/LA+LlsDrZS9W1X3PtjdsvEdMqaWsakYCwQRtv6VW+MDK/EOiIBxcRySRsQCCpX5GtQ/Qt+mM4HvRQrer+X8uhx24pGHy5dQeUhzXcD4qoemrCqLMMrFRuNmFe/bCcibw0yECM+KZPkEgq1oketb/qLH+2GHDJhRA6ACvlV/rgXjfFo4csrSEKXYLR9viP8A2oCf98KshmfLLR0x0fiNUbthp70AQN/bAldO9TS5Mf52ewR+n8f54nkzipZJ2I0t8jtfrQNfrj7m+IEna9bbEf57Yl+MAISJG0gijZ9f7b4NTUUTZjybMhaIPQ0cMo+L8t326fTEvwrhuYnFRxsVAou3KpPsWrUCO4vDGLwkV2ln3BB0qNRF3+Igb7Ht3xugzIJxXOEMGVtuos972wRxTPq1ShuUjfvv3v6j88EPk4l0IVOqVzFE7AArpsmyAACAHq7JOHUXB4ytlFuttWon5Ak3647T2myRn8SooAkbSLr/AAHHMxxRWC6mQcykEuO2/a/XCz/VCMLHl1SMatcrHr0Cgb2bNMyn8sUfhbKquSyLyJEQVHmFkXfzbAayLvzCgv0JwWgTu0VzOS1GWOr2Gr/PTH3Afgvh0UjZuLMZWCUxKTGVjVCxVm5eQDcjR8sfMCaubRjXJ8EgkRmZmiDNqAcimBFagfhon3o7dDvhhm+H6RTDcjkIYhCWN1YAPU9sLDDmAzCIlwaUExklRpDUVTodx1UXt2GNoeDZqMJFGRHf4lZTW9nXGSFLD0CtR74Rkxg7wwwEG4XkQSAzM+o10sdj3Pr3+WDuPZNJJIsuCU0Hzma6KMRS0ezC2a+23bDzhWWr/wDsMhGrk0g3vRGrYC972H8MSviSR4s1mSY5nIPmao9CgoFWiS17Afd8qkkggjBYlANwSxaPsvOXZYJWikkTnEg2VwoN2BsrjYkdD1FVic8UwTRZskQwv5lushDOSvQgKtEEdO94XZDNRpPHKA33LjXzB6WqblVF20SNXsQKxVcVyOZ+2N9kzCrEVSzSehOhWYHbcMKFcxxuXEFGoSvo3IejXE8/4pxfMJLJ9zEwv8ab8oC7UQO3TesV3gp7gkYxGBZSGUEijV8y7Da+ljt3wizGS4nECfuZU60wGo9z0o2etYq+BuwyokzLxIFoiFOelYAqgPYt0UCwLAvsBUavEf1j+yptJCGfy02kCLJR9DafoVB/7hhbn8oaUcq6TuaO9e29dfX+GF//ABJTea1qudLWNPYb6YrIsx6AoI2vUG2PRmZjmFjzER0q4+E777hlJA2KsCD8sNZdO88kwjg+eTLuGD6taFCVSyCSCSRsf49OmG3ijPOmUYIdOtkTWCbCyMA1dxaagO4JGJ6Th9kMa0tdMDdEf51wbMnnZaTIuy6yv3MgI2ZaaPV7BgvzBI+bEy1tOq4q4RANDDyonRSfu203VeoTpTBbA2IYWbvAaZ+b/hksbUpy86lCSDphJ1Kdj+GmobfCvthLFw/LSahJLIyNEViNFaZCxXV1JotR0jlCpd6sCcLlkaCYM5ZJo7b0LCjYAqj0b5MLq8MXUbFwmQCjHD8YUwADLlnM1DUGYnWmoydFbVa6DpqiNr2B+xZ//wBvZyGdI80snl3pcCRXVkO1allSQnsep60McvxnMZiSKYoyPSyCYKHWOgxBcBewvYKTuSeoVVvBpHlmzELuSMxqlX1Y/eaT6gG5DXXmT1xiDTYhMolKis+UREy+cPMXFyEUWGlrvl07EaVXqTtvhenigQ5WHKSM0KM7SkinkpXtVW+UHzFJ3B+EDSLw1zGfzDeTmfNZQCFRySDrQMB90wpt3ZTuCBe/TTI8S4UGiDSuFAz6xqfxqr6mc0TVE82/cfPAowba5umt47z/AInyzJ/6iDiCL+F3eQrfTVRGgX2oYoP9J/FaMJOHg60iRnikumKFr0n95S3UVt22szGZyGXdmilzM0jLGUjDMKdlaRgCSxvl8v4f2ALJsY7/AOibRLmJSN5vK0xrdNvpZgCaB6N16V741Aqg1NeyN56Fx/OS6FjhDGUkSab20IwZgT0piAnvbehwLwnMpJIhRjQOghxzCjVMPUdDffCbj3F80mczAhjkL1GTRFKiKraSa7sZP74C8KefLmZlkVldgryLSnpyFrBFjSYt/Y7kYNlBG8TvDZfFPnSeakfnSG1QKGZY4weVeX4ZJAQbNVfQhQMHcC4mjyNEoYaY9casKYKDTIQeylk0g7iyOgFL+Eyn7tYVWSCgHV7Ty3KlkWNE+JqHWyxs/CcFeHM432rLF1DtMHCsHLLpYNRBa3XU6gMCTvp69QDb7V+ZtQzI8HkZpHlnMSKW1BNmpeYW5sCgOy79LxR+HPDsMa+cIhqcA81uwFbAs1m6Av64V8TSswF0adYDMmsHUU7X7jt3CN6HFlw6a1HIQK6nHIl8zp1bOr007++F/Cs8rCVnSgWY7+ico/RbwTxWBCpJB2BO3sMIRw+TLZYCyw8sKeY9SAt0bBJJ/XHNYPE6CeIuHSTRQKhIeBFnbf4mJ6H6CX8xiKzviQZ7M5eWXXl4YSKMZ1XR1FtBH4rQdyBePRppHMc8mjkJdSb3CIDHY9TszD2OPKuCSqK1paghTXptfuDQOFWeYY4jT/ULikMrQmIhtKyaq7a2j62NidPQjth7FxxTw3L5aOiTl4w79Qo07gfv7D5XfXCb/VTKJ5zRQqq6cvGwC7fE777dbAA3wB9rZEiSjq0rQ21FSBuAOnWrNYHI5XiNRA078MhXzJ1LtGdAIdWqrI1A+ouSvp3xzAmZhaIy6h/yyIn32qQFf0YI35Y5hRDHiHt3lenGnhlmWNdxIp5hQ+BAf4HBma4jJpilWOMF96Joi+5vp1wFwXLGZ50lPll0y7oshp9csOkqb31auo62Dtg/P8JZnR5ArKoAVSG6H0K7UOo2J3wWS1EiZWJmfAuEuCSZgRq+Gh62Ot0KPY7D5b5f6gZAscswbQTrVmBItOXl0gUdzsT8O/rj7Lnak8sxsAHtS/U2ANhQ0rtjXjVRupkAYeRJSk+6A6djv09OgwvG3u4jFTTJfiHAysCvYQFd6/dr5MKo0K7d98dslDlFh+/YiQLs5gdkC1yAsFK7et7dN9OO/E+J6sskgFij1Nb9Ab67Edd+t9jgXhyk8KzUkjWU1hBq2IIA3F7gEnY4ozbp95T0zBX3ivM8Pyi20WflBHYax06gE0AavqavFxPldHDf/T2VVFljkkNl6YS8+qiLPUbAWQMeVZKWSx5kjMgpmRjyvRBIO3QjY49nh4ZP9pEiAPqNNqNLpPeuxHTpgDakb3GdU4YCedZXibSPzjKOCivqWHZdRoA0eq7X0rVfYYqPCeYb7K6qoDwSk0goaXGsMBYtSSw69QT3xO8F4RGHYrJqWPkjcbagR3uxpa1NG/b4ccyHFmyMplhUl1pWUg86WTo610PK1kDSD3OHMAwqR14llw/hzSupdHT1YKymiLvfq3TYA7dexx34txKPh6ukcHnyVr5ip02NixCjQNr0hS2xNVvig4dOsrRygK0Myag1joRfS+vtXUY88fMtLNlrk0vNO0pYjl/EUuuoVEAH5e2MChRcyRnDuEZmWXS0DICLYiwG/Htqq1vTdHt1xTNl2WN4Io0Gvf4rb9h26212V1AULPoKc5niHmNKWmMg1LDrqhpvVIVG9DYr8lGFmYzo+0w5haVGLJuwACvar1320RjT+96HCw7ZD4lxC4VFiyfMQvwjMwAxxyOAoFKDTAvzbXQIABFgnYeoIx3yfDz56NqAdlFMkiBjW4CgvrY7A0BdjoKrFpLIJgnneTzkcpbmBqy4FHfqSrVpU0RQGBJzEySLPqkCvppGJBvfURVgaG3G4WgLFDG6yRR/EQubQ2qgYNPEEIYTebKQSE0ITtWoP8Gi/Un8zgPxMPtIRBl2VYwX3kSgSKLMKAFabWydW423IYcNy3kRvJJ96RFs7UToFeWHqgRzxja/iF9KD1qy2bhYNH5cw8qhzeRKQWUgHTQkW1J9QBgQShj8mVHHE8mzXC50kKtG6oOV2O6JtqITfYs24re9Pe8HcKWXL5mGcZcoVOrmY1yLVsuzUNj1Go4t/E2RRkdYWUnRqIUCnU73S7Wp3IHRdJ7Gp7w9mA66e46ra3t6oxBP0sY49Q1XUq6fpcbJqO8dZuPzpjmLlVpUXkAZCX3NKfhemY0CSdhtjbh2UeMPMlo4QwLGx/C4Eaj2ogGvwhQKAuic1miINkke+qNEShHpa/D88I+L5mdHjdmcDSrRNKfh1ADRJewrlUsKNkE2GNF0+Us28k6vp/TW04mByshzMqQOnn69KJKCQFRVQMR0FqDJqB2sDY6hhbPPNFm4qkWQpGpZ16KNV2WOlTodI9J9CoJs3gnNwiZGkj8wZp5ChOkksWGkahdiybH/AMe9ChJOHTxg3KwmPIUZCrA6h2JN/h/MEkXioAauZFq9s9M4RGmay7ZtI2aUvrIQilaMABBfVStjb9tvfFzkJ9SDrRqjXUHoceF+BgyZhxBmDHNp1LqH3c43VrG12egsEAAg2Tj1Lw5xZXy8xAMTQqwkT9ghSwoEbr1r5UdwcGRXEESJk8Ux5jNZh5JJikbFYI4mcGkNFyENnURYJGw2wx4P4u+0xyQSGVWhZZtUqFXMSmzq23ZaXm7gjveE3AjmI8vFHl441ZmvTy2VAtnLHlJ5epBIN9cYI88s05egogem2It1TlBUKrKWlsmt9JPfCq3MZ2lFlfE+ZkWWILG4aPl0iiNQYAarpm2oityduuFuV4bCigtzszE0qXe5RQoqyBokYgddXsKScJMmXhEkbQ8zKsbnWzIqvvcZbm3CnVQrnO46EcazKyxwIrNGWk8ppFJ3DO2oKuxrUB8xseu+LtzMPxNPEy7yzMkiaIkKh1I1KpIKC9yyM3U9VK+5LLhfCkVlllAZ1QBU3oUALN9TtVnbc10xNcWGvL5mOOV5RDDpTWwsDzqelG6hgY9+gFD0p7nfHMcZYiLU42N0AtcoFbkrXyu8IyLZ2jlO1QLNzJmJcygVZGdACV7FQVJ9qur/AHcfMT/hvjQjzCylRuSz1sSWNHr2osdz0F3jmMIZTtNlXms8HkExkKKVys4lWrjXVMhboQAuoXYIoG8b8R4+z65IZmelCo6nkHPovcdAQwut+vfEPwniOiSXUzBXQooBFC21Hr2B1Gh3OKb/AE7dk+05SREMGl5VfZfgNj0JBs7E7EYJxYmEaT8Sg4b4nadg3xabMiMBpboupfRRS7Ctzfc0R4jiMjQOIVkj8uSPQwXl1FOZdRrV198TcufqRlgysTIGfmAYajQYMw10fQelD1w+4kwkyjM33Xk1IVX25SdtxswPXt6b4SEYNcAlTxJLNcOkky0flAjl+E70aIN122b9O9YL4ixj4HJqsMWpr6/82iTXyOIyYNNKQjMiuNbtbBUQbsSARsvoepYDriu8U6I+CoiNa6YgpPVhqFWPlvh2UftHzDxgglj4kxlhG6tqbU+k38yfT/O2Pd/C+Z87K5aZjSvChI1HdyACPobx+f8Aw24liEUlKSx8qU0Kf/8AWx/YbaiejexOPTv9O/EAgypy7xlpoZ2AUmiqtzknrVMX7Y3TTGOzDUgIEksnnWgnaOgundEWiGqwxO37IOw3s747+IcuFbX1UkAnULG2unA3utS315QPfDbO8Iy8+akzhJjJslFAIBY6C19WFk3X7V3eF/FeHLTIrlyQQt7DfcAij+8eu9noawz1EYipL6bLKv8A0Z4o0kc+XuhE+pRV8j2NIN7Uwv2sjHnWa4rofLIyq/lSGNw4HRJK3B2phR3r4SN8beE8iYPMdpmiYpVJIVLIQ7AXVkF1i2FGmF7GsGZ1IZ/ubLM5URO5B02+kLqVdTWvNzdyN98adKkjtNGJjGBDSpKeWOSSWTSF+EEpIikAVsAwwdLH5uXCBjqamDEE8ygMhA/E2r5ne6JNjDPTLHOf2cojKLO9pEz387UDHXwJN9qy0V7eWgi0r1YKNHUjSQaBK73vuMT4+CfmU9bsUA8Rrk84Zss2YShEyjW2oEg3b0psuQS41Uep+PcBbxzJrKBGpjZWZRbAalLWLu9ySSdW9EXqx0zOTEfnwIHjltWjREptLksxVl5jpZPWjbWNzSaXI5mp3W2kEbF+YeYradQtdVqQKINk3vt3cqDVIzdR54zzIiijDZeICSeJYzHpNaWSQg2obcADexbMNqF2fGMms2WeO4YixDIwq0deeM8orUHW+v4j1HXyJuHSSRebPmDOIUarY+WkhGqgxNvJsCQoFAAk7AH1eHMSGPVBDlwHDEMzLqYfED3IJUMaPcg43PjKATka4E/EPtWXiYSLG5Ck7EmN9SodwRuGLCu47G6xMcT4DHK9I0aZg/gcBUlI3pD0STrcd+49mskzQZyWMaP/AFQ8xK6BgwSVRseo0vVVYOBOJW62QrQ6ecAWtEkqCukVqGjT60BsRWFLj1c8ShOofC1pM8qsCfdy/a4ZR1iA/gVF/nvvg0ZON4XESTnvpl3o776TzAMLU0Oh9sKYc9NqEUqw5rLKaDSuUmS+yuOaNgO16flhlkM6deiFp4pB/wDjZmQSJIvoj2SLo0b6jCsmAofbLE6tMo3FX/EPyMoESDLlokSNWcUi6ijsLYkHdTQ27AgA2CCTlRxLWjsxQeY6aHUlmA8u0ahpG9b9frhNwyXLs2Z8xginToWrJZ1BdSB1+BVK9/XpjI8UGXil8iNo5JL3cBZFIJbk06lcaS55CK3uzWNVWJDSPMoRisz4DkRIZDIpiljYBF09yCaBqqtZlrsdIHbGkvH5EnzEZBbzcuquw7BXs+g1FXZNQ9Qb2wj8CZ93jzceq/uwyiySSp3PckWV6H1qsbcUYfb4JV0iGaIIbsatYoE2SaD6DdX19NvQ34kmwMXDj4kzCNDE72Lah6kMwC7BgCb3sHYXWDcrxmBJyrGRIjGQA6AEsSrDUQAqC1Klup67dBUcOy8qaWjaEECtJVj5YYgE2KuqFiu2Ac3K0kkiSZyNw6EEaKFg6QBzHubBB7HExyA9pRo2mQmjRfvAsEwbUsYYhSCAVeWtgvUr+1v2JwBxjhuZgyyB0WRNYLuoYIBR079eZidxY5V9dxOEQt9ikjYKxjIogblXJBBv0cOB6Cul4p/9PpJXy0sVfC0kaa2IKilZeo7FiN+22NclBYgVcn/C/FVWTRNGdUkbh/w2qaZQxWqJARxfoz73QLnxhDDMdC0siuXYbHUotTek/tadj69N9n2ZiiiMTxLloWDdANjqvYgUKsg7VuBvhHDwuNGlkmkjWORmWMV8YBJYKgtgByUL6V64WMgbcTRdyMEBZtKxkBvhBUX7r9QCB88cxd5/h2WihhmiRcxIzkod9CMCGFgUdQ2ABOOY71BGTzqbLhnGqSJASq0GsHuxXYnY7Xi+8E5CJMrK+l9bAAyE6QymjpQMKona/Y4jH4ZJIjSLrV4pGO6LsF03RJoNfzA9e2L/AMHQhvMSRJGPLbAEopNNbyysB0INKo2I69MNripOxY8zFpyzaVaEVuV1DUQyCzypf4q6mumKPL1JA6jZGiZWIGwtauqFdyT/AGrKDyVYtMQCrEKRzKwoVR3BHoP6Y6eJeKJl8sEy62XIAW/jZiQiVtsW1Mf3YmBoMLC+5ExVs0J53xBlVTCwpmAbMW1nYakh3PbZ3rvQ/Dvzxxmf/bIKPxGMbjrSX9Byg47Z/JaImDN2BlJHM1P5lgmudn2vvqr0OOv+omV08LyjqwKs6np6xn+G/wCeARwzqfmX5sZxrpMlvDzjy9DAMGLbfTr6daxV8J4yNDwZnlLqEGYr4kBH3cxq6rYP1A2Ni8S3h/NAqLH/AC7BHemJIYbb72CN+3ri5yGVj8slwG1bb7CyQOY9lF3ddLwOdir0RzK8SY3wA3xNFjcXEHkjZlpQTYG1xsB8LKG+Y2PviYk8UzSxAyxRMQQjMVpgW9NLABhQ3rbDKHOvA5iGieGNtk1fDsD90/VTe2g2pqtsLM3wvUkrwHzlY6nUDTJEbsB4zuAP2t172OmGYgF2Mj6kkkMBX9z0DgHAFzLSsDWl2CkegJFehGkAV8sLuPcGEK8gUSIBpYLWnyzagAACgcMvCed0Dy9QR3ZevQeYocnqOhJHzGNfEswMr5cPqKiz6kkdOgrv+nqKlIemPgy1MgGRQe42iGbRKzMAanjke+5DQSE7+oNisIvC82cy+VjeFPMjZdWgDV0LliyXrs0KKCqAO29l+HVLIkbbFHljHykicgH6s35Yf+DEMUSwHlaMaZFek3Oy9mVwRuGAJo9RsBRjIVTJeu/ePpJ/h/FvNkWSVY0dl0hdIXZ+b4vKbo6Fa62b1LuMMM9xby5WlCFl8lYyqI7AyFSPwkLQtFJIvah0w88Y8HJWR0JibmAI5X11YN6QGQhgCN7oUwqsecwJMq+c2YzC0osBmtWQdtTjUbU7AUASQeUDD1p95EDQjPj2YEkIihYRwxQrqfqAoGkxqvUs8m7HvS303YZPj8UEQjJVplCKfxBiUIOzMo6UN9tjY3wt43lKMsMEe8rxy/F/01jB030NOzgkn0OK7OeGMt5aeZFpkYAuQpBbStFrokHZendhijqHQotxaoQxBiXOZyHNogiDK8cqMsiCiFdkikTZSGNSEmiencY34g0P2lBodw0dsXkdyKbakKjSNr5lsdqrH0cHy6C41kCNy0GIABKkm6IIBW9t9qJOEmczj6y0jyO6xgAppVNLE18WsaiQb8tasEVibke2PXc7y2ysgDNGspeEBWRNPwBiVcBgOi0CFa7uhuaKrw9w6ITVMQXXNGGAqRYVQJjvtqRAdN+y9OmJPK53Qs0kAMTaBI+qQuGJ3CnZTrC69tVcw2xp/p+ztOuady+mPMMVAAoogX5WTItAAfpjBi0gtcwtbAAQnNZwMxKDlkllI5tqLBgPYil37V7YLzso+ziQaIbKKSO7R/AxYnV5p0ueY2dAoADmV8fyrAZKKM6BQ8xuoTztPMQKJ5Qxsb7kbbXtn+KuvlR5cmECxFG0YaWSybd2YNuxHw8ukGjsNRYlaQYWUE5GmGTzBizCzJGnwyGai2myhBFAghCzK4G1EgXQxS8J4fNNCqSrBIrClvy6Sx0HlkON+4c9em+BTloJAryqQzHWdIUI1BkYKsewYEhrNWQq2+2C/wDikeUgdAUE7gRhwgFA9HYj4qBsKepodLIS+Y6gq8zlxDTZg5fXGNUKsT8TUL1IeYgnrzDbT64fZvNSNNFoaDbUFV7sBv8At6mvXb3xH8OjVlQROqmEW7zMyRqOqmwp3Yk7Ud8FjxPD5rebl6dARdPbEAbEiz69dumMZDe04GfOESOJ5VZF0lplpehplbY+g0N1Hf2wz4NnUErowGm7BaMudRC9KoXfa/1G6p+IlMrHJCixatbrzEtuaY2dzes7dj61vplM2Ij5ZaJJGZSupW7GnJYstn4no9q6Vjsp1CCq1zKziUjClD3YFRrCNt9gSbK9BYrY7egwunyRZzLIxVuZlRmBfQpCsa7AN1oDoPW8JM/x6dJGj+2hrkUJEuy6dS8/RrB59tW3xXsBj5Hn1TMN5gZ5cvAsdA1qfQUkc1Q0jc0dyK74WcLFeZoIuU+Qhikhn38pAsZ1HccrsCB2DdAPW2+nMTHBuLZiRi0CuqAgE2ohA/ZYNSnazXW/occwIxUKJhc8SwgSBnZBobadPNCjWod9ZUazvpZvQ2caf8U1WqwJEgcnU4RgAOp0h9ix3sj8Vddgty06ZeVtaxPJG0teU6FXUryoSGLq/NsCNNrVDDXM8Wy8yMwg0pH8RbTqDHmKgX1F9b7isWow7yfILMziGXeXzCzNylmZjyoE3sC9gBe171iZy+aGczDzURHEGWNQaJciiRuRaqBGD7luuHvHY534dI8GX8rzKpW0iQxgaiQvXqN161e3pK5OdMt9mXV93pIc+rauUr+Ik81/hAr0OEZmNe3mVdHjUks3EwnIlhMMpAlAUuzEUpDALqo0SSVGx73teO3i+Eng+XDHVoeMbdPhdb+VkYWeIkaF2ny8n/V0MrKK3WjYNhkYqwphXwnuKZcXYvwW635SQo2BElHT6AenvgANOg+THZn1k7cCJPDOX05SSaEXN5qRSMV1MkcgsaENg6pF0k0TVV1JxSZzxBk1n8lo3y7Utyhi8SsyglZIz8KAkpyHt6bYlfAvEZkaYQtoOgCzuKJAPXvW4PYjDbIcCiU6pQXUEM+4srY10epbTfucHlK66eKQsF9sejhqKXTy0hkWtaLWkg7qyH8SMNwdvcA4wn8P86PGzrL+Ao2kg311E7DvV1XsMfZc+Yzm3mhVjlWOXhQExoFTToTUGDOChLUSaodNQwoyniXXQkiOWDH/AJsLuypR2LozE6NrLIykAHr0xOMDhiVMsPVqcelhvX2hmZzxV2E8bFo20tLFpWRSO7IDokBP4l0k9/THJZJJNc8B+1NRDGOyQOnPGakBrvRA9cHcOyKLrj0aJFb7ymLar3DBjuykG/kffHz/APj8ZlQg+U7MQJFYqUpWexpIJJ01W3X2xnrjUUMaMWlBkBG3/bSW8O5tlk37yIW9qbf5cpbFmeMNqjmKtFHHp1Glo7kgHmCjoas7nphC+eeUOZI480Edoy55JCAdiJkqwfRgfrgzKcWiFKZJITqLac0pZNTDSakUEadJblIA5ibxQCt7yTq9TqCBK7OeIYJI9LsYSTIzalZVBPIpJoD4wVAJ5ipokUceWcbTRnFvSx88atN0wnVGO+xIJMm+L+JXdAV5tyBKhEt3TBWdAdCqVUCQjUKQ8tNcd4hSMZuLTXlloj60VlJZSaokLIPhsdrNYZiYXQnnKW1URKiDLiQW6gspfLtQOoii8ajTubYuoHQll69DX5PNv5ZWOdSQGUFwVIvSwbawTSdaA3J7UYIcSaOWRY/jk0hPaTlZD/5fzw14dx2RoFlzGVSRGm8pdDjVqYqoFOFOixo67lfbCVRmS5Z1gCZZT5nMz2XDwR73WpjsATWy1emt/UX6DENmcixntMwrSN9yxFxouo2gSrNhyNhQo/XFFneMQDzFOVmiMDAyjRq03INJJVzqBUKL6fD+EHE14g4xIkUXkxOBOEkj0RBRLuiKxJLOTenqSbC9AQSePGw2qTq4u5M5LMa/OTyl8wyBdI1E7cu5JJI1AAnrenBf+m53nhIOsq4FDvyNX1CE/TAeazrJmZ2Q7Oms6SLIC6h3BrSxu6uu5wT4Sn0cQZk+ATStqrqojlK9OxB/XFQFofpOPtyfeUcn2c5yKORyhkgjpugsIqouo7Lq3PQdFF7gYPzHCZfOkY6oyBQYxoXYPSaVcU2+yk3sO53vPIuiyjU0Ub+Rl2t6tlAAJDHsuhhpHdsCZnxakWYWLKxxyhyDJoBZFY660BCFvyydRXrpHcXiVVYkafEc7gE35grNHGrglpPIYIBZIUOptiCbbkBYAGrq2GkYX8UfRJFqhaRnLlrkPNRCiipoA8u1DpXQ4FfheYnnlRg8nnavMkVCU1obq1sCtLIOnWqrDlAzGLzUbc6JZdJXlVQtkmtJOkb7dcNKhaIi9ZNgzmdzOWOWly5jVKkIDpLqMjRgrZVyGULpABvoR16YHi8jzV0iacmyUkoALpJOluUdx398aZvOOrHy2TLxqWu1Ba7PwUADdBQL3q+14xYrFEZCgkULWqb7xjtVAH7tfSlHzY9cCXCjfvCx4y/EzSEyytCoVQEk8qNjYptDaLQn0ba7ofMYOV1czTSyMh0Kx0gG7CgqOYkMXQgbmzWE+RzWaFOmVg0AhyoRYzybKSyabO562DZ2wRxjOjMFdKmGaMgywtsarqpUFWjXezy1+zteCK1ABDECczTjLxLIECu7aYxSsxJ6WzBtgDv/AIcKVzDyvrzEdWSfMiWrFaTyikYEbXQ+uG/jCRNOVfoqsUb21V+Wynf3xPzZVppdMa+ZIwPU7Kg2G/v6++BwNaamhZ1p9KiPP+OQSOiMpjiQgLGGFCtr2uydzYJv8scwj45wwgxatKtRQm6+HdbsDerHvQx8wDdMuT3K0dj6tsY0sOJ7Nw/gMUYWOrEr2dQFbDUaUHrYHXfqa2wzhzMSy+VGoVg1MWUDr0Ndgdvpie4wjQGN3YNZYAL13VtgfQ0Ae2NOGZ18wtzoD3UFRrYehPz2xR6dzz7lRxXMyfakLgrEvwkHlsgg6hddCR/tjyHj/hmZM20KFRHzGAlqVwSCFBFi1sJvXT3xQ5Hi0hfQHqPUSYlKm/8AyNj6Vihz3CYc5kpVhQ+coLqR8RIo6d/UCh6bEYF0KxmHJWxnk0MryxOHcFwhSjGDIPLIolgw2UqAC1kbetYf8EKycLzSLu0es/PlEu3ybVXrWE/EFZyZBoXVqaTUGXSVFMWW7D6hZHc+m1HeAJkLSxKTbx8xbv1U9O2lvnhOY2hPggynHyIo8P5xIpedWKzADUtbVZ/WxYxX/ZFlQ+W6uKogdvUEdQf1x5/lU0yxIxopNoPzUgX8qH64ruJ8OeJvMUmOX9sdf7j2rCuoUage5jMZNEQfPZFswQMzPLMYxpRGatAG2w6X032vDGHhELmOn0jUqvqA1USFNHp33O+Bsv4pU0M9l9XYTRDb5kDcYcrwuPMRlsrOJVPvzD2vqCL74Wxyd+PxB9vA2ipcyyRTZl4owYGXLRgtIEVEZoyp0uC7A6W3JOzdBWF0fil5GMU2UA1bfdO4JvcckhkjY96IF11GHLcNLzBs4z5hxsokNIo2PKvS9u3X0ONc9BGwfSnky6CASB6baW9Lrbb9MN9VAeLne7zU0yM4iCBlURS2UkVNAJ2tZEPwSCxYsiqI2xtnIF2GliA4MiI1OVHULuKPy364DyKc6mQCPKIitpkC+UruDHIZC1iSVZA1XZIAAAGAslJmZYFdcwmk7aPs8GkHoRo8oCh6YS2AB9d1KR1benpYXc6ZPhzNLLJGs2XUMPLOorIfUMQeYA9Ls1sScFnNZompDDmgOgzEY1/R1ph2xyGaZ1kUBUzMQDaUP3Eq2AAUJqGXfl0lQ2+2GkxEYHnS5WGarMcmZVXQ+h2at/U45zlDbbiHjPTsnu2MToYBIjvHPl5L1I0R81CUNggNTnSa6WOt4oYeKRNPqgfLEnby9XlsFo7aZACCH0yACzqDftYQNkCWg86ZxEpHki1ZGroFmRirGtgCQavbe8b5nhKudLgML3B/vvhjdR6ZoxZ6H9Quq/7j7NFoypMbLCYysiMDUysNLIz1RZIrCNdE1vuThJ4lzH3QdPv0Lq2XRf8AoubSMN+48dGvVQPfA+dQZOJZIMzJG3maPKWUggFqFLqI1UNe66a29zz/AIrmxRZMvme+qWEB/Ucy0Qf4YcOoFAmQfoMlnQbqTEswjEbq+pkFB/iNA9bHqpHX1OHnC115uSTZHcyFwvRWETggdqYgkDtj7L5Xlvr4ckafE/lTsAL2umBVQfyxzhfHMvE9rlp0NXbMHX4TGDe2xDVqJ6m8M9QFTQ5+kNkfUtjjmMMzkDMYXOnT9nVC7bbKzswZh0RUKXXqNjsMTuU4ipkGVySqQSPv5E6AXbJEdgPQtZ+V454s4s7LBlNPlalWSdQ3XVuin2CaXI9W/dGMVnEGeU7DlCfLtt7bL9Lxy6lT5qYxV8vxc9AThK6fvJJJSO7uTf06D5ADCPjeZiy5XSHD9EEZpz7AiqFdT/thzlc5bAe2PO/EPEfKzjFhdKvzomzR7GseZ0wbJk9xPmej1JXDjtRCsxmp5CJJ4iIx1KEGUAbgnoHrfrRN9R1x84vmKyq6SGUMrqw6FdxY77HqDuCCDvjt4e44JNSyoukbqB1Heul1tufljpFmIxO8SKBFKSVjo0sldOYmg45T2vSR0GPSZLO43G883HlO6k7GMeOcb8lWMRG6AL6e1e398TPDIM7mm82IFjG1h7ACnrVn17j3PrgiLw9mMzMsEKmVNJKEEDSK21Mw7Wo9+2PQeGQtlcsmXZdDovOPVu59/n3vAZsvpY9Si7m4cGt9LSPzGWMkJhICO9aUYgU6Eak3+lH9llHbDvw54bnybN9oRFeQJyqwJUAHZhdgsep6Xfyws8XTaalUAsjJJR7FWA1e92q1/QY04vmJJpVYvOJHQsmsi0UHUEDKQTzUb612PblrLhIutUazNhzBqvTCvGCRmKpLGlhRXrqpgP19ccwszOfaTLI0mkyLMoIPRgFL6iPf4TVb3jmC6ZTiTSxg9W65cmpRPTc1BlfJLuS76r2J2J5exFCvXp6YWcE4DmDrm0UGFoFqjtQCg/hoUD/U4Cz+UEcWpAJDfMAxXsaI5tJF1tWN+F+JwEAaVmodLGx6dRsproBigWJBO80EssbIseluoB6ahuC3Q36e59sAcEn0m2WVXXZgY2Wq9CK+YonBvEuOpMrFIxK9im1Udtuw5vkf5Yz4f4yaMpHJEy10uwRfqDtpr0Pfp1xzMSJ1CfPFmSjA+2rGXhm2mv8ACxGkSbdb5QfTb1sQnCMyqZuNo6CE+WSNuvQ/+VD6Y9dywhliYK2lJOqsAQRVEG9itEjHmPjrw9JlJ4kQqsNmWNht8JBPrumoAe2JaBJB7yrG9CJ/F2Q05qVd6b7wf9w3/wDteGXCzKcvG8bkWKZGGpDRI6fhP/xIwT4lUTw5bMgUHGlu9XzVfsQ2FHA+ITxiSNSgWLcq631J7jcYwEtjHkf+R5oHaUeTzkLLomXymPcm4/8Ay/CfZvzxpmPDX/Vgaj+3E2//ANTv+eEj56OQW1xOezE6PlrHQ+zAfPHEzc0JtS8Batx8LDt1BDbVuPzwr0yNxt/qZqvmOouPZiMac0i5hBsW6OPpWkn51eGeWEU+8EqtX/SfZh26dfruML8h4ljk5cyov9tNj9V/pg1+ExvZgksjmGk6XFdDXfeu2FuP8hXyJw+INn0XzPv0YgbhWJZL/aHQgkdSOve8dl4jAo0ldO5Nxi1H02IPyvGbZ3NRbNplUdpV3+QYfx3wPmOMZd9pYJId/wAI1L+a/wCe2MAYjzNnOCx6yyyCMIkkkyvIaRo32Yuf24zpq+bSzAdMIeLJBmczLJGCYiFp35TI6qFZgoG2qtVX1J33oOZ+GRzrUUokUMCUJIN70CvpudjguPK5iPcULG6lRXyA2Ne1jFHq1vwYFXseIv8ACWTRZpIgHbLun36dQBZCsN9pA+gIRuST0FnBeY8QLlctENL5mVmkQ62CKmgjlpLc9QRb+vyxvlc06WGQCgbCbFlYU6dPxDcbmmVD2xnPkkkdEhFQq/m65KMs0m41uP8Apjc0g39a2AzUrbvvDBK2FJESx+KI55FDxyQMvwn/AJyL81ZPNA23KufWjilhimJIkjIAUOJQbhcHcMsh5QCOlkfQ7Y+5PgISUuIxZYFvRq7GjsD6jpgfxElZXNDMhuc6Y2H42FGFY06DRVMPwgMv4gRhGPMaqOxZsuIE3f1gnEOI5hllgg8rTLYcCSGRxa6DoCzXuu3Q+1HAGbyyfZkhDMGDpGyMpVxqJ6qdx1+XTfC/hfg3Wh81irWNJWiPqP7jG3FIJYsrHqJlCTEI7f8AT8rrH3YarVwlldIBG7GmhcZICniLXM4JJH7oT4w4Qftsk5B8oyaXB6xleQBqvYBV36YRcVzKyx76fMWh1rYfp07flj1OadJZZGG6zhZ0vuJBZ+fNr/LE/wAT8EwSHUhMRPUAWv5f0rC16xVfTk2qAelLqGSJfDPG3EZMqlo0U2/RgB89m9u/vh/xjwF5kLZhpl83TshA07jSt0bDc3xDYEDY1gPK+AQFOqZjZPRQBXQ9dX6dfbC/j7T+ZJFFIxKqgY2OahYBJoahXxdSa2Jw7E2FnJTmBl9UIA/EO4J4EjaMMZ5EkZQ3JpCixYGmrNfMYQeI4sxlmRZSHKOHjk07nSbr1BHob64r/B2ffSYZgVkj392XoCfUigPlpwV4mhE5jjI3aRa3rcEdz3O4xOud1zFX3jzgRsWteZN8K4xNlM1mosvaszdXGpUpmNEDcKVYCxvYwFmOPTszW+rcruGKuS7sWs7rRIUCvyxU5aMF55rBDs7E0N9TNXbbat+2JeeRTk0Nc0skrL8ib/IbfXFCZRltK2iMiHEFcHcwsSedC5YHTyDfsfMUke9aWwdxCQDMZZQaIjdj8jVfO6P5YRZ/iUcKoPjGsuQNrYKgFnp1MnT29cLEz0sxnnahy0W6BR0CIO7dKH1PTAp051A9hf5jc3Uh8Z8mr+0wmzZBUm+YmSvYk0B9Bf1x9wLkkkmmVFAZ2pRY2FfwAGOYpbTe8lXiev5bjKRuySrEkoICxLIJCwIBBohe24HX64bx+GvtwM3kwxlCAo5Tq2vcVtuR1PrttiOy2YhzRGoU4BphYYVtWodsKYuJSZeUxsAhYcrIxZjR9WHz64bp8SYG5U8d4Xm8sWeSFK6ARtpQD1N7dRd1hFxieLMeUjyqJwOUqCwF71fp9fXFT4d8RjiMMsSNIPJXWfMC/CRXL1s9dm26dMReY8RaCxh0tEjC2kiAdrNEDQwWgQeoHfc44KW5m1vKThYPlqgffpZ7dsO/EXhiTP5QIGIeO2jJHU1Wm+tMD+dY8/4b4mVZCqeZGp2VVVCb/wC7lG3p6Y9F4J42iVliSRpZNybWq9r0qL2rb88JdCN5qmjIfw0iT5CXLgm0sqSKNjnWxexu1/PE7FxAwyB3UN5lKe2wO/64vPEMscOfilhTy45yUlTbll+Laux/Lr64lPEvDAHkA6xuHX/4sQf0sYlGzkHgy0G1sQrORx66XlPTTW5rrXqflhWnFZcu5AoxMaKsoZD80P8AFaOG2Z4crxh15g/N7WCRe+4N30wifMurlXqcX+M8w6/C/Xqe4PfBYqOwmGN0mgmbcCL/AONvGfXbZ0+grB+W4da3HJqA7qdQH8wb9axKw5NJpKy7FJOyON9gSeYcvbv64HnWXLSd0kX8SGj9aNHbGnFZoGdq7y4XieciJpUzaA7oTzD5E7/Qg4Fk4zkpSVfzMrLe6yKdP5joPnWEEHiiQ/8AOUTUPiB0SfmAQfqMNuHcUy2YpAWDnYLIu526BlvpXesA2Kv3D7iZq8GOk4IJAHjMctfC6Hf8xgLPZvNQWQ7mvwuNQ9Oux/XAicFCOTC5jbbf9Ooo4MzWbz0S03l5hK31Hf8AM0f1wsKb2N/WGD5mMPiWx9/lzZ31RNuL9jRwfDxLLPt5rJ//AKqRX/cR1+uJ08eyrGpYpIW6aoyHX8jRwx4XlEms5eUS16qVI+eoV+Rxr4hyRU4MD3lVlUYANG5YDujX+m4xjnI/McMz84BA1C6s2aBG10L+Q9MTsnC3jN7q3rGxU/occi4lmlPM4mX0kFn/AMhX63hfp9wZtypysmhdLxxyV+IAqfyo/wAcC57LtIkqKgQSqNWytuoOlhqcU4JK6xvpPehQEHFkb8GhvZj/AAojGkueKbkkKfXr+hwK6lNiadJivgHE2aEQFS2Zy5JjRdzJCxLsq9y8baiF6kMQBYw/yfiGGRdaOpUepr873H1GILxLlyX+0wNRvUSCVZSprUPTffbvjASQZ1j5pGWzTVzhSYZmNjnVLaNzy7qCpNkgXit+lx5vfxFrnbEalxxLxYo5YqdzsOmkH8+Y7dBt6kDEnluJkZiNQQ51FpSN979e9dfmcKeIcKmybaZ4gdtucUb3B5TZG42298CcMyUsz6YviOx3A27n5fLDseBMYoReTK2Q7yz8O5vzc7I4NqsZBPuWBA/+uGeezGptZOy2iejSMK69ORSWPvpwp1w8Pj8t3LOVDeWgOptQ2LORpVfYEmvTE/P4lllc3HEV/DEVtUAN0pu/cm7J3OEDAcmTX24Ef6ox4wg57yh41xiMKuWidQW/5kv4VHSgR1NbXiZ43xDzGAjBEUSBF+Xc+xJH6Y0zHGYNgMkgPoZpSpPrpDCvleF887zMFpUUtsiikB+XX6mzinFhGMUJNkc5DvMoM+69CKqqZVZfyYEX9MFTZrMZkqGtwopVVVVF+QUBB7+uHXBsnGlgHzHI3OnlHqBqF9dumHb8KYnmYKD2X/P6YB84BqNGDyZP5HKCIA8isPxaiSO3ROo+uPuHR4bAnMdUjVf+X7+mOYSctxulR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data:image/jpeg;base64,/9j/4AAQSkZJRgABAQAAAQABAAD/2wCEAAkGBxQTEhUUExQWFBUXGCAaGRgYGSAgHBwgGyEfGyAeHh4fHiggHxwlHh8aITIhJSksLy4uICAzODMsNygtLisBCgoKDg0OGxAQGywkICUvLCwtLSwsLCwsLCwtLCwsLCwsLCwsLCwsLCwsLCwsLCwsLCwsLCwsLCwsLCwsLCwsLP/AABEIAL8BCAMBIgACEQEDEQH/xAAcAAADAQADAQEAAAAAAAAAAAAEBQYDAAIHAQj/xABCEAACAgAEBAQDBQcCBQQCAwABAgMRAAQSIQUiMUEGE1FhMnGBFCNCkaFSYrHB0eHwB/EVM0OCkiQlcqJEUxY0c//EABoBAAMBAQEBAAAAAAAAAAAAAAIDBAEABQb/xAAtEQACAgEDAwMDBAMBAQAAAAABAgARAxIhMQRBURMiYXGBoRQykcFSsfDxI//aAAwDAQACEQMRAD8ANzuXZJipbWoWuhH5+2NcmHQfudt6r+uLDXvpdBqur237YGbgMLh7Nkk7hqr2oGv874tDjxEFTe0nIsqWew252/zf5Ydx8HzINr0A/M/XfHXLcDCfBIb96/pth3wuSRB94w0+t7Dt3wDOO0ICpBZ+CRZTrPMN66DbFzBGJIlZyCKsj/O2N85waOZtdnV0JHcHse3bGEnCPLGz6E6nfp7gnp9cA2QVNANyO/1PZWjgiUBRNmFQkeg5unfoBhl4D0JBJA9Oscjxgn9lWNdOhA2+gxP+LeMZbMFIMs+qSKTzBLVxqVDKdyeYm+1j8sJomzeXkQQzN5QJZgwj3LMWYnbvufbsRiJs6rksmeinTO+KqqZ8TyDHNZmfL2scRKhT+NEvzP8A73XyxWzcFbQkqFWFagV2OkjV077YiXkmRnE9pFJIys9WRGWZmIA6k/zx6eMwgRWU6oio0Mvw0bo36VX64b02VmY2dri+rxDGq7Qbg3G1Q6He1HY+/pt64p4UhmWwQb6b748z4sq69iCS2xB3Hfse+Lbw7n4FjUHZu4brip1reQqwgnF8m6XVFR+mEEnHNTCOJC7dSAN/rj0Y+XMOxGF8nh2KM+YE5gbvHBgBvNIuSgBFeYui/UYKThTjUQo0k2B23/y8P+LtqiKlb9NhtgXg85dKJFjbHCiJxWTc8ZqipGnqf7+nTAKyqzXuKPXD/O5F48wAw1Rups1sPb03xN57LtA5GglSaU+3Xfaqw5QIlhGmWzYDcxBHqRdeuGcMUbNtTE19L/liYYDq/IT0/wA/LGfnSKSSSVF3W1jrjiveEpnpPhwaYoiTZYm799Rr5dB9Bhr541ke38P98IsuSuWgo7rZ/wDEj+WCZs3Uq17qfexf8cfPZMtNPTTFawnOZoqVPYsB+ZrCzxFKRNDudjf6i8d87Pqgb1D0P+0A/wBcLONTeZJE4/8A1hv13/hibO/9Srp8Y1A/WMpc2GaRe4QH8jhlxKQCGwAbqvrWJLLmpGrbVt+dX/HDN80TCqHcq4U/Q/7YH1fab7iacPv27GEx50vDETu2oqf+28d+LZi/I0nqb+gF4EyakS+V21Ej6g4yyYMjxp+xG/8AP+2MVyRXnaEUUG+w3/mMc5pfLq3dgD/PHzO50Ewj0XUT+g/XAXD31RQpY+L9NP8AXAnlF1cfsx/wI/vjcuVg23/VMxY1K7/P5mvi43m4yp6Ri/qSf5DBXFpy8qRqaoam/p/nrgKVdSPMw7r+QGPnDpNbvJ+04Uem2/8AADHayz15MNlCYwf8RUVjKssbxCxzaW99wP4/pjmG3GYtOaIvTrZG26+/6jHMDpNkeIXqAAHzDc7wwgiy3/l/M42k4ZoQ6GJJ9W2Hr0wJnMtPEQfM16q5T6+/1xos0xUs3IVBIA3sj/P4Y+jOWp4EwEIBIZnJPUKSB/DGGZlSOJi8mmOPmILenQUPiJNADuawyinzHTSG2u/W/nWFXj7w39pyhshSh8wiiAwUG1JANGiSG3pgL2vGHNtNVRe8xh/1GjGqL7NmRLGAWQImykXq1a9IFdyd7wt8T+NJMzA0ORSSOQsA7yLpKD4tgT8R29dsRsvCcs2lHmk0xoiujqR/yizU9Vpoal0kHoT7h/4cjyeaMzshmlhUckTGMJGBQCAbbDoCfniLJ1Dadv8AU9DFgxg2w/gyezjO2bLTtGGcDdT5alqqxYIVjW/YE3io4Xk3aJlzHCjBF+GaOYPIO2pubW3zA+lYB45wZDNBFZly+YBMbbB49t9XqBtgbwvwjMy3B58gRGIpWoEAkCj1ANdLxJrBWejkx6wrK1ATrwMCSVQzB/Kcxb0QaPKSACDe3+bYtvCQMOYzGWQ1CVWaOM/h1Eq4H7t6TXqxwhj4OIJtIHOGDvRvp0698UXCW/8AcY3r/wDGk1X6BkIvb1Ix2DL/APYAd4nrFGg/SN+JcHy5X4FU9fe+5/jgDIZIPaTCyPhfuK3BxQRZbWwYlabeit7fmKxoyIei6lPt1/tj2w2288OhFn2ZsvZR9YH4dtvlhnks55sWrUK/hgObhhD6lagRuh3H9cKc2jxi4kF2LUdx+Y98aaI5nRtAgGoOQ6nv7fljEquXYaiulujHbp2wNlZEcEC0PoSfyr64Y8Iy4cuJRqXpzUQcYCBMO83ynFYn5RpNHt0+mEXivIGSjGPTavp+W+Dc54ehU64rSm309L9SBjo+ta3sG+/X9MGpUbiCQe8nZfC8i0zEMQeoU7V82I9D0xhnuGSFSVU7DcV2/wA/zri04NmSQVYWAevz2rDA5RaN1R9RjmyVNCxLAbUR9eVh+ag/TfGEg1DV3XSfy2P64K4cNMib31HX0JGDI8lUsin4WUkfI/0x83mUs33qevicKv2iTJG7U7/f0fcMp/TGHD8q3mSR18KOAPkb/icGZaKpYx2LqST6ran+uGCuseake71LVDffa9h8sLKWd+xjVy6Qa7iJhD90rG7s1+h/lgjMZciVSBtJRr3FE4MzaalC6GVQ4O9D29cFzxtpHQKooev54J8Y0D4i0y+8/M1my4E8b2K07n5f74XZEok0hZgOoWjfU+30xo2TDaQtsbOrUTW3b646vHRZljCouxvc7dffHdwQO8y/aRfaoPwpQHRuoF/mLHpjYBU8y1Y6gVG1Ve+NOFOOYCxb3+e9fKsdM1mGjZ38xSSaCau3ba9sHlQDeDie9oJPIDlzGEcsR1AvfGfCsuF8lSN/MUkVvvf9sFxzAEVKvOtNTDY9f7Y+Z6dRJCvUNKoUrZI2Nix6Hf64zAPdcPM50FfO8x43EWmil66Wo1v7i6+uOYLiSRLo3ru9thjmNJNk1OU2oE0zeXzB2GiQE+gsD6nCnxZJLBlmrTrkpFX4idjYAFE0N/pjVvEUiyeYoAiXZ1bbr3utu1fX6Ls3xUzymVgUB2jVhRVduo7M53N9tI7YpOY6d552kXDPCPFcxJk4jJoOxGpf3eXcmubbfb0x88ZPLmclLl4X0SuNNtsCLugf3qq/n88Kshm/smaarOWzADMv7DjZmTbuNLEd7Pfq94hmYk5k82Rq5CptWJFjcnT3A/PDFyCDRueVw57iLsJIst5rB9TONTc4OohgG2IYtsQDvuMczOZlyzZqTy5Emz0hSOKgZNBJsBRdEAhQPlj0+TgBzI81WZC4GqSGUoxr9sVuw6bix0wHkeAxZIz5wrJJNEpUSTSa2JPQL2XUxrb1+eNLauTtKkyqp9q7zyfO+IJIJTHNlmR0UJRbmjWgQBsaatz3+WKTg3iWOBeRMxqYbgxm/WwQSP1wr4hkFLKWBaZ5QSxPxE0zE+x3/MY3zLFUdyGO5C13O3T33GJshxmgBPWx+oR7j+IXxDjwXLyzDllkkEYDEWi1dn3O59rGPRvDnDQ2rNu/NMgWMEbIl2L9S5pj020jscRPgT/T0zIcxmuZZLqCVWUgq2kObN0QG7d8ehvwiYhQ0mlQfw+/0+WHY8SqbHM83q84a1EXZyOdDZIIIIBF7XV11BsWP6YKHFtSqy7DbUO4AwfLwxo15pAw35SAegJ7+wONZOFqBuQDai0oMCxAF3sRuNsWK+288/TN81IjKBYAYXY/thJm+HyAWpDg+n+DBkeUbVQdiOu9EEfTrf0x1mlcLQUj2G/T29McWsbGdUTxZObWCVAHre9fIf74PjiRVN2Dff8AzpgmHJlxTxaW62rbYF4jkWRSy/VTR9BttgQxnGNeH5xWCgCgw2969jjWPKxuCpAU31Hrid4Xn40GqmMldyCB+W9/TDTLzkUxIo9u+/tg9RnQ7L5WmrcMO9bHGzIQdLHUCNrH86u8cmzoGnqe22No5h1J69sAzkbTQJO5V1QsGYaklah3on++GAzDsRQCjpZwHMiLmJQQosK4ut+Wrv6HbHds4KA62bGPNy2Jdj3FVM0yvPICSQDqA6deo/MHB0AQNSDSCtlvn7/TC/NygTq4IAKkHbc3uK+RH8cd0h1kHdjV7nYj0/jjmoEGYlmwTNeI5m10ghiRsVP6/PHQ5sEWb6Db59P5Yzmyj1roXVqfQ+hH54XZBTpKsfgq/le3zo3jm1Ms4aFfmOHzxItegXU1DcC6PW9xufocCTzu0Y1XrkC6NzW+xHptjvwrMpqY0AxPN6Hr/M4O8lVAHUDYD0HoD8tsYEY8mD6yjgSfyJZ5H1ChQsfvIKP8sMctED92VXUATuB7ED5bkfTHWHNBZVv8TUTtuCNr/IY0zM+l9+qsN/a+n6jDGxWBBGeroT5PlBYKRqL1D4RQ9CfoDhXnlKSxhQFCve1DUdLEfXSMULZgdSdsS3irPEPEU/bFbDqQ1fxxgxAHaF+ovYxtPbE6ywo1YYgnve3zGOYCgnYaen1+n9BjmM9G+Yz9SB2gfGMusmWIldlZXj3WVljcFgCx0ntfe66j2jM7wdtVtxXL115p2Jr5+uGfGPEJRdMYOgs1igDuzei9KPTbp27/AHxLkOVWU6fYs4Ao0avY3XrjFcrzJ6ETvkyyOBnIJyKoKzGja0Sb9Luh0P5vfD2gZcG3c+dXK7EElQRQY7NuRqq/y2lhALUjTeoDZmJO4+df3xVeH8sBFBZ08zxoNwSx1yAbUByqf4YJ28TK7R7lM9PExTT5ak6w19SK5fQih86GMOL5h2jjRjTTSa9NfsnbvuPMeI+9YSTw5kSUXcANQ3v2ujt0YnDh5Ac9H5jALl4bZmIWiRddt7Zf/H2wJPtMZgX3X4ktOokzoW7VQ7fRmZj9RGoGNuBcDlzWZWNGVYsuySPq6ka9gu3W4yMC8NdYXmMjAMuXVbJFlmiQE+/Vztij4GgCznnBPkjk/fQvv9XONUe/ftLs2QohInoed4gwXZdzf8DhL4rzbPlggJWTZmANV6Lt3J/r6YwyXidVXRJ5nStwti+lUd+9/LE5mZx5zFcxMEY8oJY372Te5v6AYrJE8i5aQ5gZpFZSwqww2Jsit/mCSK/tjJMpKeXUTGCmxPTRRB+V9v3cTnhqK88OeQqsTOdLsN9aDcdwdTGjtsD1xfCVdWpVNnrscPStMEmK3aSJkUEsKa77X2+hrBeY4hqQ2tGz+nviTh8UomYlZ5EMUsnIR1j/AABm2ry30Xd7Eg9CadcUzKxxl2BOk7KuxYk0qC9uYkD64AAEbTeDCU4i1x0LG9j1/wBsfeL5jQwCixRJv6d/liGynFpVmVmbVI7SqYrOgtFpJjWzQpSQCALre7xUzceV8uk0dHVSxg9NbHTTemkg2P3ThfuIqbOuVngbMtDp0zRorE9AdXWu3La2B+0PXDeaZkBXyyR6jriMOWy+pZlzDeajN97+FmNag3Yg7WOnw+gqt4dxsSZZJ2pU0kv6Lp+LtZAo/Pb1wZGmD8QvJUoGqtRF77kbj+owPHxViwDqtE9r6V1/hjrm+JKqiSSJ/LA+LlsDrZS9W1X3PtjdsvEdMqaWsakYCwQRtv6VW+MDK/EOiIBxcRySRsQCCpX5GtQ/Qt+mM4HvRQrer+X8uhx24pGHy5dQeUhzXcD4qoemrCqLMMrFRuNmFe/bCcibw0yECM+KZPkEgq1oketb/qLH+2GHDJhRA6ACvlV/rgXjfFo4csrSEKXYLR9viP8A2oCf98KshmfLLR0x0fiNUbthp70AQN/bAldO9TS5Mf52ewR+n8f54nkzipZJ2I0t8jtfrQNfrj7m+IEna9bbEf57Yl+MAISJG0gijZ9f7b4NTUUTZjybMhaIPQ0cMo+L8t326fTEvwrhuYnFRxsVAou3KpPsWrUCO4vDGLwkV2ln3BB0qNRF3+Igb7Ht3xugzIJxXOEMGVtuos972wRxTPq1ShuUjfvv3v6j88EPk4l0IVOqVzFE7AArpsmyAACAHq7JOHUXB4ytlFuttWon5Ak3647T2myRn8SooAkbSLr/AAHHMxxRWC6mQcykEuO2/a/XCz/VCMLHl1SMatcrHr0Cgb2bNMyn8sUfhbKquSyLyJEQVHmFkXfzbAayLvzCgv0JwWgTu0VzOS1GWOr2Gr/PTH3Afgvh0UjZuLMZWCUxKTGVjVCxVm5eQDcjR8sfMCaubRjXJ8EgkRmZmiDNqAcimBFagfhon3o7dDvhhm+H6RTDcjkIYhCWN1YAPU9sLDDmAzCIlwaUExklRpDUVTodx1UXt2GNoeDZqMJFGRHf4lZTW9nXGSFLD0CtR74Rkxg7wwwEG4XkQSAzM+o10sdj3Pr3+WDuPZNJJIsuCU0Hzma6KMRS0ezC2a+23bDzhWWr/wDsMhGrk0g3vRGrYC972H8MSviSR4s1mSY5nIPmao9CgoFWiS17Afd8qkkggjBYlANwSxaPsvOXZYJWikkTnEg2VwoN2BsrjYkdD1FVic8UwTRZskQwv5lushDOSvQgKtEEdO94XZDNRpPHKA33LjXzB6WqblVF20SNXsQKxVcVyOZ+2N9kzCrEVSzSehOhWYHbcMKFcxxuXEFGoSvo3IejXE8/4pxfMJLJ9zEwv8ab8oC7UQO3TesV3gp7gkYxGBZSGUEijV8y7Da+ljt3wizGS4nECfuZU60wGo9z0o2etYq+BuwyokzLxIFoiFOelYAqgPYt0UCwLAvsBUavEf1j+yptJCGfy02kCLJR9DafoVB/7hhbn8oaUcq6TuaO9e29dfX+GF//ABJTea1qudLWNPYb6YrIsx6AoI2vUG2PRmZjmFjzER0q4+E777hlJA2KsCD8sNZdO88kwjg+eTLuGD6taFCVSyCSCSRsf49OmG3ijPOmUYIdOtkTWCbCyMA1dxaagO4JGJ6Th9kMa0tdMDdEf51wbMnnZaTIuy6yv3MgI2ZaaPV7BgvzBI+bEy1tOq4q4RANDDyonRSfu203VeoTpTBbA2IYWbvAaZ+b/hksbUpy86lCSDphJ1Kdj+GmobfCvthLFw/LSahJLIyNEViNFaZCxXV1JotR0jlCpd6sCcLlkaCYM5ZJo7b0LCjYAqj0b5MLq8MXUbFwmQCjHD8YUwADLlnM1DUGYnWmoydFbVa6DpqiNr2B+xZ//wBvZyGdI80snl3pcCRXVkO1allSQnsep60McvxnMZiSKYoyPSyCYKHWOgxBcBewvYKTuSeoVVvBpHlmzELuSMxqlX1Y/eaT6gG5DXXmT1xiDTYhMolKis+UREy+cPMXFyEUWGlrvl07EaVXqTtvhenigQ5WHKSM0KM7SkinkpXtVW+UHzFJ3B+EDSLw1zGfzDeTmfNZQCFRySDrQMB90wpt3ZTuCBe/TTI8S4UGiDSuFAz6xqfxqr6mc0TVE82/cfPAowba5umt47z/AInyzJ/6iDiCL+F3eQrfTVRGgX2oYoP9J/FaMJOHg60iRnikumKFr0n95S3UVt22szGZyGXdmilzM0jLGUjDMKdlaRgCSxvl8v4f2ALJsY7/AOibRLmJSN5vK0xrdNvpZgCaB6N16V741Aqg1NeyN56Fx/OS6FjhDGUkSab20IwZgT0piAnvbehwLwnMpJIhRjQOghxzCjVMPUdDffCbj3F80mczAhjkL1GTRFKiKraSa7sZP74C8KefLmZlkVldgryLSnpyFrBFjSYt/Y7kYNlBG8TvDZfFPnSeakfnSG1QKGZY4weVeX4ZJAQbNVfQhQMHcC4mjyNEoYaY9casKYKDTIQeylk0g7iyOgFL+Eyn7tYVWSCgHV7Ty3KlkWNE+JqHWyxs/CcFeHM432rLF1DtMHCsHLLpYNRBa3XU6gMCTvp69QDb7V+ZtQzI8HkZpHlnMSKW1BNmpeYW5sCgOy79LxR+HPDsMa+cIhqcA81uwFbAs1m6Av64V8TSswF0adYDMmsHUU7X7jt3CN6HFlw6a1HIQK6nHIl8zp1bOr007++F/Cs8rCVnSgWY7+ico/RbwTxWBCpJB2BO3sMIRw+TLZYCyw8sKeY9SAt0bBJJ/XHNYPE6CeIuHSTRQKhIeBFnbf4mJ6H6CX8xiKzviQZ7M5eWXXl4YSKMZ1XR1FtBH4rQdyBePRppHMc8mjkJdSb3CIDHY9TszD2OPKuCSqK1paghTXptfuDQOFWeYY4jT/ULikMrQmIhtKyaq7a2j62NidPQjth7FxxTw3L5aOiTl4w79Qo07gfv7D5XfXCb/VTKJ5zRQqq6cvGwC7fE777dbAA3wB9rZEiSjq0rQ21FSBuAOnWrNYHI5XiNRA078MhXzJ1LtGdAIdWqrI1A+ouSvp3xzAmZhaIy6h/yyIn32qQFf0YI35Y5hRDHiHt3lenGnhlmWNdxIp5hQ+BAf4HBma4jJpilWOMF96Joi+5vp1wFwXLGZ50lPll0y7oshp9csOkqb31auo62Dtg/P8JZnR5ArKoAVSG6H0K7UOo2J3wWS1EiZWJmfAuEuCSZgRq+Gh62Ot0KPY7D5b5f6gZAscswbQTrVmBItOXl0gUdzsT8O/rj7Lnak8sxsAHtS/U2ANhQ0rtjXjVRupkAYeRJSk+6A6djv09OgwvG3u4jFTTJfiHAysCvYQFd6/dr5MKo0K7d98dslDlFh+/YiQLs5gdkC1yAsFK7et7dN9OO/E+J6sskgFij1Nb9Ab67Edd+t9jgXhyk8KzUkjWU1hBq2IIA3F7gEnY4ozbp95T0zBX3ivM8Pyi20WflBHYax06gE0AavqavFxPldHDf/T2VVFljkkNl6YS8+qiLPUbAWQMeVZKWSx5kjMgpmRjyvRBIO3QjY49nh4ZP9pEiAPqNNqNLpPeuxHTpgDakb3GdU4YCedZXibSPzjKOCivqWHZdRoA0eq7X0rVfYYqPCeYb7K6qoDwSk0goaXGsMBYtSSw69QT3xO8F4RGHYrJqWPkjcbagR3uxpa1NG/b4ccyHFmyMplhUl1pWUg86WTo610PK1kDSD3OHMAwqR14llw/hzSupdHT1YKymiLvfq3TYA7dexx34txKPh6ukcHnyVr5ip02NixCjQNr0hS2xNVvig4dOsrRygK0Myag1joRfS+vtXUY88fMtLNlrk0vNO0pYjl/EUuuoVEAH5e2MChRcyRnDuEZmWXS0DICLYiwG/Htqq1vTdHt1xTNl2WN4Io0Gvf4rb9h26212V1AULPoKc5niHmNKWmMg1LDrqhpvVIVG9DYr8lGFmYzo+0w5haVGLJuwACvar1320RjT+96HCw7ZD4lxC4VFiyfMQvwjMwAxxyOAoFKDTAvzbXQIABFgnYeoIx3yfDz56NqAdlFMkiBjW4CgvrY7A0BdjoKrFpLIJgnneTzkcpbmBqy4FHfqSrVpU0RQGBJzEySLPqkCvppGJBvfURVgaG3G4WgLFDG6yRR/EQubQ2qgYNPEEIYTebKQSE0ITtWoP8Gi/Un8zgPxMPtIRBl2VYwX3kSgSKLMKAFabWydW423IYcNy3kRvJJ96RFs7UToFeWHqgRzxja/iF9KD1qy2bhYNH5cw8qhzeRKQWUgHTQkW1J9QBgQShj8mVHHE8mzXC50kKtG6oOV2O6JtqITfYs24re9Pe8HcKWXL5mGcZcoVOrmY1yLVsuzUNj1Go4t/E2RRkdYWUnRqIUCnU73S7Wp3IHRdJ7Gp7w9mA66e46ra3t6oxBP0sY49Q1XUq6fpcbJqO8dZuPzpjmLlVpUXkAZCX3NKfhemY0CSdhtjbh2UeMPMlo4QwLGx/C4Eaj2ogGvwhQKAuic1miINkke+qNEShHpa/D88I+L5mdHjdmcDSrRNKfh1ADRJewrlUsKNkE2GNF0+Us28k6vp/TW04mByshzMqQOnn69KJKCQFRVQMR0FqDJqB2sDY6hhbPPNFm4qkWQpGpZ16KNV2WOlTodI9J9CoJs3gnNwiZGkj8wZp5ChOkksWGkahdiybH/AMe9ChJOHTxg3KwmPIUZCrA6h2JN/h/MEkXioAauZFq9s9M4RGmay7ZtI2aUvrIQilaMABBfVStjb9tvfFzkJ9SDrRqjXUHoceF+BgyZhxBmDHNp1LqH3c43VrG12egsEAAg2Tj1Lw5xZXy8xAMTQqwkT9ghSwoEbr1r5UdwcGRXEESJk8Ux5jNZh5JJikbFYI4mcGkNFyENnURYJGw2wx4P4u+0xyQSGVWhZZtUqFXMSmzq23ZaXm7gjveE3AjmI8vFHl441ZmvTy2VAtnLHlJ5epBIN9cYI88s05egogem2It1TlBUKrKWlsmt9JPfCq3MZ2lFlfE+ZkWWILG4aPl0iiNQYAarpm2oityduuFuV4bCigtzszE0qXe5RQoqyBokYgddXsKScJMmXhEkbQ8zKsbnWzIqvvcZbm3CnVQrnO46EcazKyxwIrNGWk8ppFJ3DO2oKuxrUB8xseu+LtzMPxNPEy7yzMkiaIkKh1I1KpIKC9yyM3U9VK+5LLhfCkVlllAZ1QBU3oUALN9TtVnbc10xNcWGvL5mOOV5RDDpTWwsDzqelG6hgY9+gFD0p7nfHMcZYiLU42N0AtcoFbkrXyu8IyLZ2jlO1QLNzJmJcygVZGdACV7FQVJ9qur/AHcfMT/hvjQjzCylRuSz1sSWNHr2osdz0F3jmMIZTtNlXms8HkExkKKVys4lWrjXVMhboQAuoXYIoG8b8R4+z65IZmelCo6nkHPovcdAQwut+vfEPwniOiSXUzBXQooBFC21Hr2B1Gh3OKb/AE7dk+05SREMGl5VfZfgNj0JBs7E7EYJxYmEaT8Sg4b4nadg3xabMiMBpboupfRRS7Ctzfc0R4jiMjQOIVkj8uSPQwXl1FOZdRrV198TcufqRlgysTIGfmAYajQYMw10fQelD1w+4kwkyjM33Xk1IVX25SdtxswPXt6b4SEYNcAlTxJLNcOkky0flAjl+E70aIN122b9O9YL4ixj4HJqsMWpr6/82iTXyOIyYNNKQjMiuNbtbBUQbsSARsvoepYDriu8U6I+CoiNa6YgpPVhqFWPlvh2UftHzDxgglj4kxlhG6tqbU+k38yfT/O2Pd/C+Z87K5aZjSvChI1HdyACPobx+f8Aw24liEUlKSx8qU0Kf/8AWx/YbaiejexOPTv9O/EAgypy7xlpoZ2AUmiqtzknrVMX7Y3TTGOzDUgIEksnnWgnaOgundEWiGqwxO37IOw3s747+IcuFbX1UkAnULG2unA3utS315QPfDbO8Iy8+akzhJjJslFAIBY6C19WFk3X7V3eF/FeHLTIrlyQQt7DfcAij+8eu9noawz1EYipL6bLKv8A0Z4o0kc+XuhE+pRV8j2NIN7Uwv2sjHnWa4rofLIyq/lSGNw4HRJK3B2phR3r4SN8beE8iYPMdpmiYpVJIVLIQ7AXVkF1i2FGmF7GsGZ1IZ/ubLM5URO5B02+kLqVdTWvNzdyN98adKkjtNGJjGBDSpKeWOSSWTSF+EEpIikAVsAwwdLH5uXCBjqamDEE8ygMhA/E2r5ne6JNjDPTLHOf2cojKLO9pEz387UDHXwJN9qy0V7eWgi0r1YKNHUjSQaBK73vuMT4+CfmU9bsUA8Rrk84Zss2YShEyjW2oEg3b0psuQS41Uep+PcBbxzJrKBGpjZWZRbAalLWLu9ySSdW9EXqx0zOTEfnwIHjltWjREptLksxVl5jpZPWjbWNzSaXI5mp3W2kEbF+YeYradQtdVqQKINk3vt3cqDVIzdR54zzIiijDZeICSeJYzHpNaWSQg2obcADexbMNqF2fGMms2WeO4YixDIwq0deeM8orUHW+v4j1HXyJuHSSRebPmDOIUarY+WkhGqgxNvJsCQoFAAk7AH1eHMSGPVBDlwHDEMzLqYfED3IJUMaPcg43PjKATka4E/EPtWXiYSLG5Ck7EmN9SodwRuGLCu47G6xMcT4DHK9I0aZg/gcBUlI3pD0STrcd+49mskzQZyWMaP/AFQ8xK6BgwSVRseo0vVVYOBOJW62QrQ6ecAWtEkqCukVqGjT60BsRWFLj1c8ShOofC1pM8qsCfdy/a4ZR1iA/gVF/nvvg0ZON4XESTnvpl3o776TzAMLU0Oh9sKYc9NqEUqw5rLKaDSuUmS+yuOaNgO16flhlkM6deiFp4pB/wDjZmQSJIvoj2SLo0b6jCsmAofbLE6tMo3FX/EPyMoESDLlokSNWcUi6ijsLYkHdTQ27AgA2CCTlRxLWjsxQeY6aHUlmA8u0ahpG9b9frhNwyXLs2Z8xginToWrJZ1BdSB1+BVK9/XpjI8UGXil8iNo5JL3cBZFIJbk06lcaS55CK3uzWNVWJDSPMoRisz4DkRIZDIpiljYBF09yCaBqqtZlrsdIHbGkvH5EnzEZBbzcuquw7BXs+g1FXZNQ9Qb2wj8CZ93jzceq/uwyiySSp3PckWV6H1qsbcUYfb4JV0iGaIIbsatYoE2SaD6DdX19NvQ34kmwMXDj4kzCNDE72Lah6kMwC7BgCb3sHYXWDcrxmBJyrGRIjGQA6AEsSrDUQAqC1Klup67dBUcOy8qaWjaEECtJVj5YYgE2KuqFiu2Ac3K0kkiSZyNw6EEaKFg6QBzHubBB7HExyA9pRo2mQmjRfvAsEwbUsYYhSCAVeWtgvUr+1v2JwBxjhuZgyyB0WRNYLuoYIBR079eZidxY5V9dxOEQt9ikjYKxjIogblXJBBv0cOB6Cul4p/9PpJXy0sVfC0kaa2IKilZeo7FiN+22NclBYgVcn/C/FVWTRNGdUkbh/w2qaZQxWqJARxfoz73QLnxhDDMdC0siuXYbHUotTek/tadj69N9n2ZiiiMTxLloWDdANjqvYgUKsg7VuBvhHDwuNGlkmkjWORmWMV8YBJYKgtgByUL6V64WMgbcTRdyMEBZtKxkBvhBUX7r9QCB88cxd5/h2WihhmiRcxIzkod9CMCGFgUdQ2ABOOY71BGTzqbLhnGqSJASq0GsHuxXYnY7Xi+8E5CJMrK+l9bAAyE6QymjpQMKona/Y4jH4ZJIjSLrV4pGO6LsF03RJoNfzA9e2L/AMHQhvMSRJGPLbAEopNNbyysB0INKo2I69MNripOxY8zFpyzaVaEVuV1DUQyCzypf4q6mumKPL1JA6jZGiZWIGwtauqFdyT/AGrKDyVYtMQCrEKRzKwoVR3BHoP6Y6eJeKJl8sEy62XIAW/jZiQiVtsW1Mf3YmBoMLC+5ExVs0J53xBlVTCwpmAbMW1nYakh3PbZ3rvQ/Dvzxxmf/bIKPxGMbjrSX9Byg47Z/JaImDN2BlJHM1P5lgmudn2vvqr0OOv+omV08LyjqwKs6np6xn+G/wCeARwzqfmX5sZxrpMlvDzjy9DAMGLbfTr6daxV8J4yNDwZnlLqEGYr4kBH3cxq6rYP1A2Ni8S3h/NAqLH/AC7BHemJIYbb72CN+3ri5yGVj8slwG1bb7CyQOY9lF3ddLwOdir0RzK8SY3wA3xNFjcXEHkjZlpQTYG1xsB8LKG+Y2PviYk8UzSxAyxRMQQjMVpgW9NLABhQ3rbDKHOvA5iGieGNtk1fDsD90/VTe2g2pqtsLM3wvUkrwHzlY6nUDTJEbsB4zuAP2t172OmGYgF2Mj6kkkMBX9z0DgHAFzLSsDWl2CkegJFehGkAV8sLuPcGEK8gUSIBpYLWnyzagAACgcMvCed0Dy9QR3ZevQeYocnqOhJHzGNfEswMr5cPqKiz6kkdOgrv+nqKlIemPgy1MgGRQe42iGbRKzMAanjke+5DQSE7+oNisIvC82cy+VjeFPMjZdWgDV0LliyXrs0KKCqAO29l+HVLIkbbFHljHykicgH6s35Yf+DEMUSwHlaMaZFek3Oy9mVwRuGAJo9RsBRjIVTJeu/ePpJ/h/FvNkWSVY0dl0hdIXZ+b4vKbo6Fa62b1LuMMM9xby5WlCFl8lYyqI7AyFSPwkLQtFJIvah0w88Y8HJWR0JibmAI5X11YN6QGQhgCN7oUwqsecwJMq+c2YzC0osBmtWQdtTjUbU7AUASQeUDD1p95EDQjPj2YEkIihYRwxQrqfqAoGkxqvUs8m7HvS303YZPj8UEQjJVplCKfxBiUIOzMo6UN9tjY3wt43lKMsMEe8rxy/F/01jB030NOzgkn0OK7OeGMt5aeZFpkYAuQpBbStFrokHZendhijqHQotxaoQxBiXOZyHNogiDK8cqMsiCiFdkikTZSGNSEmiencY34g0P2lBodw0dsXkdyKbakKjSNr5lsdqrH0cHy6C41kCNy0GIABKkm6IIBW9t9qJOEmczj6y0jyO6xgAppVNLE18WsaiQb8tasEVibke2PXc7y2ysgDNGspeEBWRNPwBiVcBgOi0CFa7uhuaKrw9w6ITVMQXXNGGAqRYVQJjvtqRAdN+y9OmJPK53Qs0kAMTaBI+qQuGJ3CnZTrC69tVcw2xp/p+ztOuady+mPMMVAAoogX5WTItAAfpjBi0gtcwtbAAQnNZwMxKDlkllI5tqLBgPYil37V7YLzso+ziQaIbKKSO7R/AxYnV5p0ueY2dAoADmV8fyrAZKKM6BQ8xuoTztPMQKJ5Qxsb7kbbXtn+KuvlR5cmECxFG0YaWSybd2YNuxHw8ukGjsNRYlaQYWUE5GmGTzBizCzJGnwyGai2myhBFAghCzK4G1EgXQxS8J4fNNCqSrBIrClvy6Sx0HlkON+4c9em+BTloJAryqQzHWdIUI1BkYKsewYEhrNWQq2+2C/wDikeUgdAUE7gRhwgFA9HYj4qBsKepodLIS+Y6gq8zlxDTZg5fXGNUKsT8TUL1IeYgnrzDbT64fZvNSNNFoaDbUFV7sBv8At6mvXb3xH8OjVlQROqmEW7zMyRqOqmwp3Yk7Ud8FjxPD5rebl6dARdPbEAbEiz69dumMZDe04GfOESOJ5VZF0lplpehplbY+g0N1Hf2wz4NnUErowGm7BaMudRC9KoXfa/1G6p+IlMrHJCixatbrzEtuaY2dzes7dj61vplM2Ij5ZaJJGZSupW7GnJYstn4no9q6Vjsp1CCq1zKziUjClD3YFRrCNt9gSbK9BYrY7egwunyRZzLIxVuZlRmBfQpCsa7AN1oDoPW8JM/x6dJGj+2hrkUJEuy6dS8/RrB59tW3xXsBj5Hn1TMN5gZ5cvAsdA1qfQUkc1Q0jc0dyK74WcLFeZoIuU+Qhikhn38pAsZ1HccrsCB2DdAPW2+nMTHBuLZiRi0CuqAgE2ohA/ZYNSnazXW/occwIxUKJhc8SwgSBnZBobadPNCjWod9ZUazvpZvQ2caf8U1WqwJEgcnU4RgAOp0h9ix3sj8Vddgty06ZeVtaxPJG0teU6FXUryoSGLq/NsCNNrVDDXM8Wy8yMwg0pH8RbTqDHmKgX1F9b7isWow7yfILMziGXeXzCzNylmZjyoE3sC9gBe171iZy+aGczDzURHEGWNQaJciiRuRaqBGD7luuHvHY534dI8GX8rzKpW0iQxgaiQvXqN161e3pK5OdMt9mXV93pIc+rauUr+Ik81/hAr0OEZmNe3mVdHjUks3EwnIlhMMpAlAUuzEUpDALqo0SSVGx73teO3i+Eng+XDHVoeMbdPhdb+VkYWeIkaF2ny8n/V0MrKK3WjYNhkYqwphXwnuKZcXYvwW635SQo2BElHT6AenvgANOg+THZn1k7cCJPDOX05SSaEXN5qRSMV1MkcgsaENg6pF0k0TVV1JxSZzxBk1n8lo3y7Utyhi8SsyglZIz8KAkpyHt6bYlfAvEZkaYQtoOgCzuKJAPXvW4PYjDbIcCiU6pQXUEM+4srY10epbTfucHlK66eKQsF9sejhqKXTy0hkWtaLWkg7qyH8SMNwdvcA4wn8P86PGzrL+Ao2kg311E7DvV1XsMfZc+Yzm3mhVjlWOXhQExoFTToTUGDOChLUSaodNQwoyniXXQkiOWDH/AJsLuypR2LozE6NrLIykAHr0xOMDhiVMsPVqcelhvX2hmZzxV2E8bFo20tLFpWRSO7IDokBP4l0k9/THJZJJNc8B+1NRDGOyQOnPGakBrvRA9cHcOyKLrj0aJFb7ymLar3DBjuykG/kffHz/APj8ZlQg+U7MQJFYqUpWexpIJJ01W3X2xnrjUUMaMWlBkBG3/bSW8O5tlk37yIW9qbf5cpbFmeMNqjmKtFHHp1Glo7kgHmCjoas7nphC+eeUOZI480Edoy55JCAdiJkqwfRgfrgzKcWiFKZJITqLac0pZNTDSakUEadJblIA5ibxQCt7yTq9TqCBK7OeIYJI9LsYSTIzalZVBPIpJoD4wVAJ5ipokUceWcbTRnFvSx88atN0wnVGO+xIJMm+L+JXdAV5tyBKhEt3TBWdAdCqVUCQjUKQ8tNcd4hSMZuLTXlloj60VlJZSaokLIPhsdrNYZiYXQnnKW1URKiDLiQW6gspfLtQOoii8ajTubYuoHQll69DX5PNv5ZWOdSQGUFwVIvSwbawTSdaA3J7UYIcSaOWRY/jk0hPaTlZD/5fzw14dx2RoFlzGVSRGm8pdDjVqYqoFOFOixo67lfbCVRmS5Z1gCZZT5nMz2XDwR73WpjsATWy1emt/UX6DENmcixntMwrSN9yxFxouo2gSrNhyNhQo/XFFneMQDzFOVmiMDAyjRq03INJJVzqBUKL6fD+EHE14g4xIkUXkxOBOEkj0RBRLuiKxJLOTenqSbC9AQSePGw2qTq4u5M5LMa/OTyl8wyBdI1E7cu5JJI1AAnrenBf+m53nhIOsq4FDvyNX1CE/TAeazrJmZ2Q7Oms6SLIC6h3BrSxu6uu5wT4Sn0cQZk+ATStqrqojlK9OxB/XFQFofpOPtyfeUcn2c5yKORyhkgjpugsIqouo7Lq3PQdFF7gYPzHCZfOkY6oyBQYxoXYPSaVcU2+yk3sO53vPIuiyjU0Ub+Rl2t6tlAAJDHsuhhpHdsCZnxakWYWLKxxyhyDJoBZFY660BCFvyydRXrpHcXiVVYkafEc7gE35grNHGrglpPIYIBZIUOptiCbbkBYAGrq2GkYX8UfRJFqhaRnLlrkPNRCiipoA8u1DpXQ4FfheYnnlRg8nnavMkVCU1obq1sCtLIOnWqrDlAzGLzUbc6JZdJXlVQtkmtJOkb7dcNKhaIi9ZNgzmdzOWOWly5jVKkIDpLqMjRgrZVyGULpABvoR16YHi8jzV0iacmyUkoALpJOluUdx398aZvOOrHy2TLxqWu1Ba7PwUADdBQL3q+14xYrFEZCgkULWqb7xjtVAH7tfSlHzY9cCXCjfvCx4y/EzSEyytCoVQEk8qNjYptDaLQn0ba7ofMYOV1czTSyMh0Kx0gG7CgqOYkMXQgbmzWE+RzWaFOmVg0AhyoRYzybKSyabO562DZ2wRxjOjMFdKmGaMgywtsarqpUFWjXezy1+zteCK1ABDECczTjLxLIECu7aYxSsxJ6WzBtgDv/AIcKVzDyvrzEdWSfMiWrFaTyikYEbXQ+uG/jCRNOVfoqsUb21V+Wynf3xPzZVppdMa+ZIwPU7Kg2G/v6++BwNaamhZ1p9KiPP+OQSOiMpjiQgLGGFCtr2uydzYJv8scwj45wwgxatKtRQm6+HdbsDerHvQx8wDdMuT3K0dj6tsY0sOJ7Nw/gMUYWOrEr2dQFbDUaUHrYHXfqa2wzhzMSy+VGoVg1MWUDr0Ndgdvpie4wjQGN3YNZYAL13VtgfQ0Ae2NOGZ18wtzoD3UFRrYehPz2xR6dzz7lRxXMyfakLgrEvwkHlsgg6hddCR/tjyHj/hmZM20KFRHzGAlqVwSCFBFi1sJvXT3xQ5Hi0hfQHqPUSYlKm/8AyNj6Vihz3CYc5kpVhQ+coLqR8RIo6d/UCh6bEYF0KxmHJWxnk0MryxOHcFwhSjGDIPLIolgw2UqAC1kbetYf8EKycLzSLu0es/PlEu3ybVXrWE/EFZyZBoXVqaTUGXSVFMWW7D6hZHc+m1HeAJkLSxKTbx8xbv1U9O2lvnhOY2hPggynHyIo8P5xIpedWKzADUtbVZ/WxYxX/ZFlQ+W6uKogdvUEdQf1x5/lU0yxIxopNoPzUgX8qH64ruJ8OeJvMUmOX9sdf7j2rCuoUage5jMZNEQfPZFswQMzPLMYxpRGatAG2w6X032vDGHhELmOn0jUqvqA1USFNHp33O+Bsv4pU0M9l9XYTRDb5kDcYcrwuPMRlsrOJVPvzD2vqCL74Wxyd+PxB9vA2ipcyyRTZl4owYGXLRgtIEVEZoyp0uC7A6W3JOzdBWF0fil5GMU2UA1bfdO4JvcckhkjY96IF11GHLcNLzBs4z5hxsokNIo2PKvS9u3X0ONc9BGwfSnky6CASB6baW9Lrbb9MN9VAeLne7zU0yM4iCBlURS2UkVNAJ2tZEPwSCxYsiqI2xtnIF2GliA4MiI1OVHULuKPy364DyKc6mQCPKIitpkC+UruDHIZC1iSVZA1XZIAAAGAslJmZYFdcwmk7aPs8GkHoRo8oCh6YS2AB9d1KR1benpYXc6ZPhzNLLJGs2XUMPLOorIfUMQeYA9Ls1sScFnNZompDDmgOgzEY1/R1ph2xyGaZ1kUBUzMQDaUP3Eq2AAUJqGXfl0lQ2+2GkxEYHnS5WGarMcmZVXQ+h2at/U45zlDbbiHjPTsnu2MToYBIjvHPl5L1I0R81CUNggNTnSa6WOt4oYeKRNPqgfLEnby9XlsFo7aZACCH0yACzqDftYQNkCWg86ZxEpHki1ZGroFmRirGtgCQavbe8b5nhKudLgML3B/vvhjdR6ZoxZ6H9Quq/7j7NFoypMbLCYysiMDUysNLIz1RZIrCNdE1vuThJ4lzH3QdPv0Lq2XRf8AoubSMN+48dGvVQPfA+dQZOJZIMzJG3maPKWUggFqFLqI1UNe66a29zz/AIrmxRZMvme+qWEB/Ucy0Qf4YcOoFAmQfoMlnQbqTEswjEbq+pkFB/iNA9bHqpHX1OHnC115uSTZHcyFwvRWETggdqYgkDtj7L5Xlvr4ckafE/lTsAL2umBVQfyxzhfHMvE9rlp0NXbMHX4TGDe2xDVqJ6m8M9QFTQ5+kNkfUtjjmMMzkDMYXOnT9nVC7bbKzswZh0RUKXXqNjsMTuU4ipkGVySqQSPv5E6AXbJEdgPQtZ+V454s4s7LBlNPlalWSdQ3XVuin2CaXI9W/dGMVnEGeU7DlCfLtt7bL9Lxy6lT5qYxV8vxc9AThK6fvJJJSO7uTf06D5ADCPjeZiy5XSHD9EEZpz7AiqFdT/thzlc5bAe2PO/EPEfKzjFhdKvzomzR7GseZ0wbJk9xPmej1JXDjtRCsxmp5CJJ4iIx1KEGUAbgnoHrfrRN9R1x84vmKyq6SGUMrqw6FdxY77HqDuCCDvjt4e44JNSyoukbqB1Heul1tufljpFmIxO8SKBFKSVjo0sldOYmg45T2vSR0GPSZLO43G883HlO6k7GMeOcb8lWMRG6AL6e1e398TPDIM7mm82IFjG1h7ACnrVn17j3PrgiLw9mMzMsEKmVNJKEEDSK21Mw7Wo9+2PQeGQtlcsmXZdDovOPVu59/n3vAZsvpY9Si7m4cGt9LSPzGWMkJhICO9aUYgU6Eak3+lH9llHbDvw54bnybN9oRFeQJyqwJUAHZhdgsep6Xfyws8XTaalUAsjJJR7FWA1e92q1/QY04vmJJpVYvOJHQsmsi0UHUEDKQTzUb612PblrLhIutUazNhzBqvTCvGCRmKpLGlhRXrqpgP19ccwszOfaTLI0mkyLMoIPRgFL6iPf4TVb3jmC6ZTiTSxg9W65cmpRPTc1BlfJLuS76r2J2J5exFCvXp6YWcE4DmDrm0UGFoFqjtQCg/hoUD/U4Cz+UEcWpAJDfMAxXsaI5tJF1tWN+F+JwEAaVmodLGx6dRsproBigWJBO80EssbIseluoB6ahuC3Q36e59sAcEn0m2WVXXZgY2Wq9CK+YonBvEuOpMrFIxK9im1Udtuw5vkf5Yz4f4yaMpHJEy10uwRfqDtpr0Pfp1xzMSJ1CfPFmSjA+2rGXhm2mv8ACxGkSbdb5QfTb1sQnCMyqZuNo6CE+WSNuvQ/+VD6Y9dywhliYK2lJOqsAQRVEG9itEjHmPjrw9JlJ4kQqsNmWNht8JBPrumoAe2JaBJB7yrG9CJ/F2Q05qVd6b7wf9w3/wDteGXCzKcvG8bkWKZGGpDRI6fhP/xIwT4lUTw5bMgUHGlu9XzVfsQ2FHA+ITxiSNSgWLcq631J7jcYwEtjHkf+R5oHaUeTzkLLomXymPcm4/8Ay/CfZvzxpmPDX/Vgaj+3E2//ANTv+eEj56OQW1xOezE6PlrHQ+zAfPHEzc0JtS8Batx8LDt1BDbVuPzwr0yNxt/qZqvmOouPZiMac0i5hBsW6OPpWkn51eGeWEU+8EqtX/SfZh26dfruML8h4ljk5cyov9tNj9V/pg1+ExvZgksjmGk6XFdDXfeu2FuP8hXyJw+INn0XzPv0YgbhWJZL/aHQgkdSOve8dl4jAo0ldO5Nxi1H02IPyvGbZ3NRbNplUdpV3+QYfx3wPmOMZd9pYJId/wAI1L+a/wCe2MAYjzNnOCx6yyyCMIkkkyvIaRo32Yuf24zpq+bSzAdMIeLJBmczLJGCYiFp35TI6qFZgoG2qtVX1J33oOZ+GRzrUUokUMCUJIN70CvpudjguPK5iPcULG6lRXyA2Ne1jFHq1vwYFXseIv8ACWTRZpIgHbLun36dQBZCsN9pA+gIRuST0FnBeY8QLlctENL5mVmkQ62CKmgjlpLc9QRb+vyxvlc06WGQCgbCbFlYU6dPxDcbmmVD2xnPkkkdEhFQq/m65KMs0m41uP8Apjc0g39a2AzUrbvvDBK2FJESx+KI55FDxyQMvwn/AJyL81ZPNA23KufWjilhimJIkjIAUOJQbhcHcMsh5QCOlkfQ7Y+5PgISUuIxZYFvRq7GjsD6jpgfxElZXNDMhuc6Y2H42FGFY06DRVMPwgMv4gRhGPMaqOxZsuIE3f1gnEOI5hllgg8rTLYcCSGRxa6DoCzXuu3Q+1HAGbyyfZkhDMGDpGyMpVxqJ6qdx1+XTfC/hfg3Wh81irWNJWiPqP7jG3FIJYsrHqJlCTEI7f8AT8rrH3YarVwlldIBG7GmhcZICniLXM4JJH7oT4w4Qftsk5B8oyaXB6xleQBqvYBV36YRcVzKyx76fMWh1rYfp07flj1OadJZZGG6zhZ0vuJBZ+fNr/LE/wAT8EwSHUhMRPUAWv5f0rC16xVfTk2qAelLqGSJfDPG3EZMqlo0U2/RgB89m9u/vh/xjwF5kLZhpl83TshA07jSt0bDc3xDYEDY1gPK+AQFOqZjZPRQBXQ9dX6dfbC/j7T+ZJFFIxKqgY2OahYBJoahXxdSa2Jw7E2FnJTmBl9UIA/EO4J4EjaMMZ5EkZQ3JpCixYGmrNfMYQeI4sxlmRZSHKOHjk07nSbr1BHob64r/B2ffSYZgVkj392XoCfUigPlpwV4mhE5jjI3aRa3rcEdz3O4xOud1zFX3jzgRsWteZN8K4xNlM1mosvaszdXGpUpmNEDcKVYCxvYwFmOPTszW+rcruGKuS7sWs7rRIUCvyxU5aMF55rBDs7E0N9TNXbbat+2JeeRTk0Nc0skrL8ib/IbfXFCZRltK2iMiHEFcHcwsSedC5YHTyDfsfMUke9aWwdxCQDMZZQaIjdj8jVfO6P5YRZ/iUcKoPjGsuQNrYKgFnp1MnT29cLEz0sxnnahy0W6BR0CIO7dKH1PTAp051A9hf5jc3Uh8Z8mr+0wmzZBUm+YmSvYk0B9Bf1x9wLkkkmmVFAZ2pRY2FfwAGOYpbTe8lXiev5bjKRuySrEkoICxLIJCwIBBohe24HX64bx+GvtwM3kwxlCAo5Tq2vcVtuR1PrttiOy2YhzRGoU4BphYYVtWodsKYuJSZeUxsAhYcrIxZjR9WHz64bp8SYG5U8d4Xm8sWeSFK6ARtpQD1N7dRd1hFxieLMeUjyqJwOUqCwF71fp9fXFT4d8RjiMMsSNIPJXWfMC/CRXL1s9dm26dMReY8RaCxh0tEjC2kiAdrNEDQwWgQeoHfc44KW5m1vKThYPlqgffpZ7dsO/EXhiTP5QIGIeO2jJHU1Wm+tMD+dY8/4b4mVZCqeZGp2VVVCb/wC7lG3p6Y9F4J42iVliSRpZNybWq9r0qL2rb88JdCN5qmjIfw0iT5CXLgm0sqSKNjnWxexu1/PE7FxAwyB3UN5lKe2wO/64vPEMscOfilhTy45yUlTbll+Laux/Lr64lPEvDAHkA6xuHX/4sQf0sYlGzkHgy0G1sQrORx66XlPTTW5rrXqflhWnFZcu5AoxMaKsoZD80P8AFaOG2Z4crxh15g/N7WCRe+4N30wifMurlXqcX+M8w6/C/Xqe4PfBYqOwmGN0mgmbcCL/AONvGfXbZ0+grB+W4da3HJqA7qdQH8wb9axKw5NJpKy7FJOyON9gSeYcvbv64HnWXLSd0kX8SGj9aNHbGnFZoGdq7y4XieciJpUzaA7oTzD5E7/Qg4Fk4zkpSVfzMrLe6yKdP5joPnWEEHiiQ/8AOUTUPiB0SfmAQfqMNuHcUy2YpAWDnYLIu526BlvpXesA2Kv3D7iZq8GOk4IJAHjMctfC6Hf8xgLPZvNQWQ7mvwuNQ9Oux/XAicFCOTC5jbbf9Ooo4MzWbz0S03l5hK31Hf8AM0f1wsKb2N/WGD5mMPiWx9/lzZ31RNuL9jRwfDxLLPt5rJ//AKqRX/cR1+uJ08eyrGpYpIW6aoyHX8jRwx4XlEms5eUS16qVI+eoV+Rxr4hyRU4MD3lVlUYANG5YDujX+m4xjnI/McMz84BA1C6s2aBG10L+Q9MTsnC3jN7q3rGxU/occi4lmlPM4mX0kFn/AMhX63hfp9wZtypysmhdLxxyV+IAqfyo/wAcC57LtIkqKgQSqNWytuoOlhqcU4JK6xvpPehQEHFkb8GhvZj/AAojGkueKbkkKfXr+hwK6lNiadJivgHE2aEQFS2Zy5JjRdzJCxLsq9y8baiF6kMQBYw/yfiGGRdaOpUepr873H1GILxLlyX+0wNRvUSCVZSprUPTffbvjASQZ1j5pGWzTVzhSYZmNjnVLaNzy7qCpNkgXit+lx5vfxFrnbEalxxLxYo5YqdzsOmkH8+Y7dBt6kDEnluJkZiNQQ51FpSN979e9dfmcKeIcKmybaZ4gdtucUb3B5TZG42298CcMyUsz6YviOx3A27n5fLDseBMYoReTK2Q7yz8O5vzc7I4NqsZBPuWBA/+uGeezGptZOy2iejSMK69ORSWPvpwp1w8Pj8t3LOVDeWgOptQ2LORpVfYEmvTE/P4lllc3HEV/DEVtUAN0pu/cm7J3OEDAcmTX24Ef6ox4wg57yh41xiMKuWidQW/5kv4VHSgR1NbXiZ43xDzGAjBEUSBF+Xc+xJH6Y0zHGYNgMkgPoZpSpPrpDCvleF887zMFpUUtsiikB+XX6mzinFhGMUJNkc5DvMoM+69CKqqZVZfyYEX9MFTZrMZkqGtwopVVVVF+QUBB7+uHXBsnGlgHzHI3OnlHqBqF9dumHb8KYnmYKD2X/P6YB84BqNGDyZP5HKCIA8isPxaiSO3ROo+uPuHR4bAnMdUjVf+X7+mOYSctxulR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8" name="Picture 6" descr="http://xlegio.ru/netcat_files/Image/fleet/18-russianfightinglad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8077200" cy="58155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-reading.link/illustrations/81/81780-i_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199"/>
            <a:ext cx="7467600" cy="4848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ontent.foto.my.mail.ru/mail/alexesha.1965/_blogs/i-17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7908322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roerih.ru/images/2/go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"/>
            <a:ext cx="9144000" cy="6839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17</Words>
  <Application>Microsoft Office PowerPoint</Application>
  <PresentationFormat>Экран (4:3)</PresentationFormat>
  <Paragraphs>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юзер</cp:lastModifiedBy>
  <cp:revision>5</cp:revision>
  <dcterms:created xsi:type="dcterms:W3CDTF">2015-02-03T03:25:14Z</dcterms:created>
  <dcterms:modified xsi:type="dcterms:W3CDTF">2015-02-03T05:39:14Z</dcterms:modified>
</cp:coreProperties>
</file>