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7" r:id="rId3"/>
    <p:sldId id="258" r:id="rId4"/>
    <p:sldId id="259" r:id="rId5"/>
    <p:sldId id="256" r:id="rId6"/>
    <p:sldId id="260" r:id="rId7"/>
    <p:sldId id="272" r:id="rId8"/>
    <p:sldId id="273" r:id="rId9"/>
    <p:sldId id="274" r:id="rId10"/>
    <p:sldId id="262" r:id="rId11"/>
    <p:sldId id="275" r:id="rId12"/>
    <p:sldId id="277" r:id="rId13"/>
    <p:sldId id="279" r:id="rId14"/>
    <p:sldId id="276" r:id="rId15"/>
    <p:sldId id="263" r:id="rId16"/>
    <p:sldId id="267" r:id="rId17"/>
    <p:sldId id="264" r:id="rId18"/>
    <p:sldId id="265" r:id="rId19"/>
    <p:sldId id="266" r:id="rId20"/>
    <p:sldId id="268" r:id="rId21"/>
    <p:sldId id="26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782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8596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18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3493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0263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444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923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1098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4684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71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676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9000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180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8853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2982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866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744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147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4A40FA4-9D45-4247-B598-575C5B9D7174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A55A27A-5D61-4C8D-B721-04653B0DBC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54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готовность к 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Дневник</a:t>
            </a:r>
          </a:p>
          <a:p>
            <a:r>
              <a:rPr lang="ru-RU" sz="3600" dirty="0" smtClean="0"/>
              <a:t>Альбом</a:t>
            </a:r>
          </a:p>
          <a:p>
            <a:r>
              <a:rPr lang="ru-RU" sz="3600" dirty="0" smtClean="0"/>
              <a:t>Простой карандаш и ластик</a:t>
            </a:r>
          </a:p>
          <a:p>
            <a:r>
              <a:rPr lang="ru-RU" sz="3600" dirty="0" smtClean="0"/>
              <a:t>Цветные карандаши или краски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7040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Передний угол дома-духовный центр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2556931"/>
            <a:ext cx="4913810" cy="3318936"/>
          </a:xfrm>
        </p:spPr>
        <p:txBody>
          <a:bodyPr>
            <a:noAutofit/>
          </a:bodyPr>
          <a:lstStyle/>
          <a:p>
            <a:r>
              <a:rPr lang="ru-RU" sz="2800" dirty="0" smtClean="0"/>
              <a:t>Что является центром духовного мира ?</a:t>
            </a:r>
          </a:p>
          <a:p>
            <a:r>
              <a:rPr lang="ru-RU" sz="2800" dirty="0" smtClean="0"/>
              <a:t>Что находилось в духовном центре , какие предметы?</a:t>
            </a:r>
          </a:p>
          <a:p>
            <a:r>
              <a:rPr lang="ru-RU" sz="2800" dirty="0" smtClean="0"/>
              <a:t>Что означает слово красный?</a:t>
            </a:r>
          </a:p>
          <a:p>
            <a:r>
              <a:rPr lang="ru-RU" sz="2800" dirty="0"/>
              <a:t>Г</a:t>
            </a:r>
            <a:r>
              <a:rPr lang="ru-RU" sz="2800" dirty="0" smtClean="0"/>
              <a:t>де усаживали дорогих гостей? </a:t>
            </a:r>
            <a:endParaRPr lang="ru-RU" sz="2800" dirty="0"/>
          </a:p>
        </p:txBody>
      </p:sp>
      <p:pic>
        <p:nvPicPr>
          <p:cNvPr id="4" name="Picture 2" descr="https://mtdata.ru/u29/photo5FF2/20311105976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3744" y="2713201"/>
            <a:ext cx="4512414" cy="30063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895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Задание: нарисуй </a:t>
            </a:r>
            <a:r>
              <a:rPr lang="ru-RU" dirty="0"/>
              <a:t>интерьер русской избы</a:t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Рисунок интерьер русской избы - 77 фото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48" y="2452960"/>
            <a:ext cx="4423833" cy="331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452960"/>
            <a:ext cx="4800598" cy="338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0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Интерьер избы рисунки - Строительный журна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475" y="263401"/>
            <a:ext cx="4816544" cy="322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Русская изба рисунок для учеников 5 классов. Легкие срисов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Убранство русской избы рисунки – Ой! — 24minus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199" y="160338"/>
            <a:ext cx="4854575" cy="343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Убранство русской избы рисунки – Ой! — 24minus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3486107"/>
            <a:ext cx="4974519" cy="309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Убранство русской избы рисунки: Русская изба рисунок 5 класс внутри — Жилой  комплекс &quot;Столичный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1" y="3741737"/>
            <a:ext cx="4013200" cy="263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26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выполнения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71051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000" dirty="0" smtClean="0"/>
              <a:t>Выбери тип изображения комнаты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dirty="0" smtClean="0"/>
              <a:t>Подумай какую часть дома ты хочешь изобразить ( материальный центр или духовный)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dirty="0" smtClean="0"/>
              <a:t>Выполни рисунок простым карандашом, изобрази мебель, печь, предметы быта и </a:t>
            </a:r>
            <a:r>
              <a:rPr lang="ru-RU" sz="3000" dirty="0" err="1" smtClean="0"/>
              <a:t>т.д</a:t>
            </a:r>
            <a:endParaRPr lang="ru-RU" sz="30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3000" dirty="0" smtClean="0"/>
              <a:t>Покажи предварительный рисунок учителю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dirty="0" smtClean="0"/>
              <a:t>Раскрась работу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97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6" name="Picture 6" descr="Рисунок интерьер избы. Интерьер древнерусской избы рисунки. Внутреннее  убранство русской изб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982132"/>
            <a:ext cx="10581019" cy="505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15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Доделать классную работу</a:t>
            </a:r>
          </a:p>
          <a:p>
            <a:r>
              <a:rPr lang="ru-RU" sz="3200" dirty="0" smtClean="0"/>
              <a:t>На следующий урок принести альбом, простой карандаш, ластик, цветные карандаши или краски.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9685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Повторение пройдённого на уроке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23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Деревянный настил около печи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3619377"/>
            <a:ext cx="2858588" cy="331893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Полати</a:t>
            </a:r>
            <a:endParaRPr lang="ru-RU" sz="4400" dirty="0"/>
          </a:p>
        </p:txBody>
      </p:sp>
      <p:pic>
        <p:nvPicPr>
          <p:cNvPr id="4" name="Picture 4" descr="https://i.pinimg.com/originals/bf/46/e1/bf46e183d6281f799104be6bcb385b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4992" y="2724444"/>
            <a:ext cx="4552755" cy="3099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26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Колыбель для новорожденных, подвешенная к потолку избы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5070" y="3323287"/>
            <a:ext cx="3041468" cy="331893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Люлька</a:t>
            </a:r>
            <a:endParaRPr lang="ru-RU" sz="4800" dirty="0"/>
          </a:p>
        </p:txBody>
      </p:sp>
      <p:pic>
        <p:nvPicPr>
          <p:cNvPr id="4" name="Picture 2" descr="https://avatars.mds.yandex.net/get-zen_doc/40274/pub_5cc9b891ffaa2300b352ca6d_5cd5a4c7b539b500b33de6ab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59044" y="2631913"/>
            <a:ext cx="4473528" cy="33551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490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Полка под потолком для крестьянской утвари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3619377"/>
            <a:ext cx="3729445" cy="3318936"/>
          </a:xfrm>
        </p:spPr>
        <p:txBody>
          <a:bodyPr>
            <a:normAutofit/>
          </a:bodyPr>
          <a:lstStyle/>
          <a:p>
            <a:r>
              <a:rPr lang="ru-RU" sz="4400" dirty="0" err="1" smtClean="0"/>
              <a:t>Полавошник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pic>
        <p:nvPicPr>
          <p:cNvPr id="4" name="Picture 5" descr="C:\Users\germanich-o\Desktop\Рисунок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65460" y="2477135"/>
            <a:ext cx="4011612" cy="36337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286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называется русский деревянный срубный дом?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01783" y="3370217"/>
            <a:ext cx="2072640" cy="7402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Хата</a:t>
            </a:r>
          </a:p>
          <a:p>
            <a:r>
              <a:rPr lang="ru-RU" sz="4000" dirty="0" smtClean="0"/>
              <a:t>Изба</a:t>
            </a:r>
          </a:p>
          <a:p>
            <a:r>
              <a:rPr lang="ru-RU" sz="4000" dirty="0" smtClean="0"/>
              <a:t>Терем </a:t>
            </a:r>
            <a:endParaRPr lang="ru-RU" sz="4000" dirty="0"/>
          </a:p>
        </p:txBody>
      </p:sp>
      <p:pic>
        <p:nvPicPr>
          <p:cNvPr id="9" name="Picture 2" descr="https://mtdata.ru/u17/photo5CEF/20895911220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1137" y="2518378"/>
            <a:ext cx="5036235" cy="33574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543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является центром материального мира избы?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950" y="3601960"/>
            <a:ext cx="2518953" cy="331893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Печь</a:t>
            </a:r>
            <a:endParaRPr lang="ru-RU" sz="4800" dirty="0"/>
          </a:p>
        </p:txBody>
      </p:sp>
      <p:pic>
        <p:nvPicPr>
          <p:cNvPr id="4" name="Picture 2" descr="https://mr-build.ru/wp-content/uploads/e/0/6/e061f5e1c2314fe796706ee351a54a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8357" y="2680715"/>
            <a:ext cx="4985483" cy="31597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920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является духовным центром дома?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3671629"/>
            <a:ext cx="3903616" cy="331893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Красный угол</a:t>
            </a:r>
            <a:endParaRPr lang="ru-RU" sz="4400" dirty="0"/>
          </a:p>
        </p:txBody>
      </p:sp>
      <p:pic>
        <p:nvPicPr>
          <p:cNvPr id="4" name="Picture 2" descr="https://mtdata.ru/u29/photo5FF2/20311105976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5536" y="2816115"/>
            <a:ext cx="4070269" cy="27118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285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Вставьте в пропуски подходящие </a:t>
            </a:r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5053148" cy="3318936"/>
          </a:xfrm>
        </p:spPr>
        <p:txBody>
          <a:bodyPr/>
          <a:lstStyle/>
          <a:p>
            <a:r>
              <a:rPr lang="ru-RU" dirty="0" smtClean="0"/>
              <a:t>Русская </a:t>
            </a:r>
            <a:r>
              <a:rPr lang="ru-RU" dirty="0"/>
              <a:t>изба имеет трёхчастную структуру, в которой отражена вся Вселенная, весь мир: крыша символизирует </a:t>
            </a:r>
            <a:r>
              <a:rPr lang="ru-RU" dirty="0" smtClean="0"/>
              <a:t>_______, </a:t>
            </a:r>
            <a:r>
              <a:rPr lang="ru-RU" dirty="0"/>
              <a:t>часть дома, где живут </a:t>
            </a:r>
            <a:r>
              <a:rPr lang="ru-RU" dirty="0" smtClean="0"/>
              <a:t>люди , </a:t>
            </a:r>
            <a:r>
              <a:rPr lang="ru-RU" dirty="0"/>
              <a:t>символизирует мир людей </a:t>
            </a:r>
            <a:r>
              <a:rPr lang="ru-RU" dirty="0" smtClean="0"/>
              <a:t>- ___________</a:t>
            </a:r>
            <a:r>
              <a:rPr lang="ru-RU" dirty="0"/>
              <a:t> , подклет (подпол) </a:t>
            </a:r>
            <a:r>
              <a:rPr lang="ru-RU" dirty="0" smtClean="0"/>
              <a:t>- _________</a:t>
            </a:r>
            <a:r>
              <a:rPr lang="ru-RU" dirty="0"/>
              <a:t> .</a:t>
            </a:r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/>
          <a:srcRect l="23576" t="18529" r="49869" b="50943"/>
          <a:stretch/>
        </p:blipFill>
        <p:spPr>
          <a:xfrm>
            <a:off x="6737105" y="2670713"/>
            <a:ext cx="4034117" cy="26087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21975" y="3680003"/>
            <a:ext cx="896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НЕБО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950720" y="4763588"/>
            <a:ext cx="128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ЗЕМЛЯ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544684" y="5132920"/>
            <a:ext cx="272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ПОДЗЕМНЫЙ МИР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2575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Чем украшались</a:t>
            </a:r>
            <a:r>
              <a:rPr lang="ru-RU" b="1" dirty="0"/>
              <a:t> окна </a:t>
            </a:r>
            <a:r>
              <a:rPr lang="ru-RU" dirty="0"/>
              <a:t>избы: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28725" y="3295650"/>
            <a:ext cx="2857500" cy="6381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3224348" cy="33189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Ставни</a:t>
            </a:r>
          </a:p>
          <a:p>
            <a:r>
              <a:rPr lang="ru-RU" sz="3600" dirty="0" smtClean="0"/>
              <a:t>Наличник </a:t>
            </a:r>
          </a:p>
          <a:p>
            <a:r>
              <a:rPr lang="ru-RU" sz="3600" dirty="0" err="1" smtClean="0"/>
              <a:t>Причелины</a:t>
            </a:r>
            <a:endParaRPr lang="ru-RU" sz="3600" dirty="0"/>
          </a:p>
        </p:txBody>
      </p:sp>
      <p:pic>
        <p:nvPicPr>
          <p:cNvPr id="2050" name="Picture 2" descr="Наличник — Википед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026" y="2510971"/>
            <a:ext cx="4120334" cy="309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11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Внутренний </a:t>
            </a:r>
            <a:r>
              <a:rPr lang="ru-RU" dirty="0"/>
              <a:t>мир русской избы 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94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Внимательно просмотри видео о внутреннем устройстве избы и будь готов ответить на вопросы, после видео.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8255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Сопоставь символическое значение частей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Потолок</a:t>
            </a:r>
          </a:p>
          <a:p>
            <a:r>
              <a:rPr lang="ru-RU" sz="3200" dirty="0" smtClean="0"/>
              <a:t>Пол</a:t>
            </a:r>
          </a:p>
          <a:p>
            <a:r>
              <a:rPr lang="ru-RU" sz="3200" dirty="0" smtClean="0"/>
              <a:t>Подпол</a:t>
            </a:r>
          </a:p>
          <a:p>
            <a:r>
              <a:rPr lang="ru-RU" sz="3200" dirty="0" smtClean="0"/>
              <a:t>Окна 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Подземный мир </a:t>
            </a:r>
          </a:p>
          <a:p>
            <a:r>
              <a:rPr lang="ru-RU" sz="3200" dirty="0" smtClean="0"/>
              <a:t>Небо</a:t>
            </a:r>
          </a:p>
          <a:p>
            <a:r>
              <a:rPr lang="ru-RU" sz="3200" dirty="0" smtClean="0"/>
              <a:t>Свет</a:t>
            </a:r>
          </a:p>
          <a:p>
            <a:r>
              <a:rPr lang="ru-RU" sz="3200" dirty="0" smtClean="0"/>
              <a:t>Земля </a:t>
            </a:r>
            <a:endParaRPr lang="ru-RU" sz="32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326674" y="2899954"/>
            <a:ext cx="2690078" cy="6008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812869" y="3492137"/>
            <a:ext cx="3368475" cy="12627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230880" y="2899954"/>
            <a:ext cx="2865120" cy="13585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899954" y="4153989"/>
            <a:ext cx="3116798" cy="7489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632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Изба состояла из одного большого помещения. На каких два основных центра можно ее разделить?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dirty="0" smtClean="0"/>
              <a:t>Материальный центр 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3600" dirty="0" smtClean="0"/>
              <a:t>Духовный центр</a:t>
            </a:r>
            <a:endParaRPr lang="ru-RU" sz="3600" dirty="0"/>
          </a:p>
        </p:txBody>
      </p:sp>
      <p:pic>
        <p:nvPicPr>
          <p:cNvPr id="9" name="Picture 2" descr="https://avatars.mds.yandex.net/get-zen_doc/941737/pub_5e1893dc98fe7900b031a588_5e1896fdd5bbc300aee7bb18/scale_120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17065" y="3401060"/>
            <a:ext cx="3474720" cy="2316480"/>
          </a:xfrm>
          <a:prstGeom prst="rect">
            <a:avLst/>
          </a:prstGeom>
          <a:noFill/>
        </p:spPr>
      </p:pic>
      <p:pic>
        <p:nvPicPr>
          <p:cNvPr id="10" name="Picture 2" descr="https://img.fotokonkurs.ru/cache/photo_1500w/photos/2017/11/23/9/9a603c0ae9e17b4d415fa32412008beb/9ecf555c8348e6df7e8b11c4d436a2711f11d12c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65866" y="3243263"/>
            <a:ext cx="3946594" cy="2632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685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Материальный центр </a:t>
            </a:r>
            <a:r>
              <a:rPr lang="ru-RU" dirty="0" smtClean="0"/>
              <a:t>– мир предметов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4556759" cy="3318936"/>
          </a:xfrm>
        </p:spPr>
        <p:txBody>
          <a:bodyPr/>
          <a:lstStyle/>
          <a:p>
            <a:r>
              <a:rPr lang="ru-RU" dirty="0" smtClean="0"/>
              <a:t>Что является центром материального мира?</a:t>
            </a:r>
          </a:p>
          <a:p>
            <a:r>
              <a:rPr lang="ru-RU" dirty="0" smtClean="0"/>
              <a:t>Какие функции в доме выполняла печь?</a:t>
            </a:r>
          </a:p>
          <a:p>
            <a:r>
              <a:rPr lang="ru-RU" dirty="0" smtClean="0"/>
              <a:t>Перечислите сказки где в качестве персонажа встречается печь?</a:t>
            </a:r>
            <a:endParaRPr lang="ru-RU" dirty="0"/>
          </a:p>
        </p:txBody>
      </p:sp>
      <p:pic>
        <p:nvPicPr>
          <p:cNvPr id="4" name="Picture 4" descr="https://stihi.ru/pics/2018/11/04/81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5685" y="2556932"/>
            <a:ext cx="4660913" cy="34911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734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</TotalTime>
  <Words>276</Words>
  <Application>Microsoft Office PowerPoint</Application>
  <PresentationFormat>Широкоэкранный</PresentationFormat>
  <Paragraphs>63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Garamond</vt:lpstr>
      <vt:lpstr>Натуральные материалы</vt:lpstr>
      <vt:lpstr>Проверь готовность к уроку</vt:lpstr>
      <vt:lpstr>Как называется русский деревянный срубный дом?</vt:lpstr>
      <vt:lpstr>Вставьте в пропуски подходящие ответы</vt:lpstr>
      <vt:lpstr>Чем украшались окна избы:</vt:lpstr>
      <vt:lpstr>Внутренний мир русской избы .</vt:lpstr>
      <vt:lpstr>Задание </vt:lpstr>
      <vt:lpstr>Сопоставь символическое значение частей дома</vt:lpstr>
      <vt:lpstr>Изба состояла из одного большого помещения. На каких два основных центра можно ее разделить?</vt:lpstr>
      <vt:lpstr>Материальный центр – мир предметов </vt:lpstr>
      <vt:lpstr>Передний угол дома-духовный центр</vt:lpstr>
      <vt:lpstr>Задание: нарисуй интерьер русской избы </vt:lpstr>
      <vt:lpstr>Презентация PowerPoint</vt:lpstr>
      <vt:lpstr>Этапы выполнения работы</vt:lpstr>
      <vt:lpstr>Презентация PowerPoint</vt:lpstr>
      <vt:lpstr>Домашнее задание</vt:lpstr>
      <vt:lpstr>Повторение пройдённого на уроке</vt:lpstr>
      <vt:lpstr>Деревянный настил около печи</vt:lpstr>
      <vt:lpstr>Колыбель для новорожденных, подвешенная к потолку избы</vt:lpstr>
      <vt:lpstr>Полка под потолком для крестьянской утвари</vt:lpstr>
      <vt:lpstr>Что является центром материального мира избы?</vt:lpstr>
      <vt:lpstr>Что является духовным центром дома?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называется русский деревянный срубный дом?</dc:title>
  <dc:creator>игорь Бацкалев</dc:creator>
  <cp:lastModifiedBy>игорь Бацкалев</cp:lastModifiedBy>
  <cp:revision>8</cp:revision>
  <dcterms:created xsi:type="dcterms:W3CDTF">2022-09-25T10:31:10Z</dcterms:created>
  <dcterms:modified xsi:type="dcterms:W3CDTF">2022-09-25T11:47:33Z</dcterms:modified>
</cp:coreProperties>
</file>