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0" r:id="rId6"/>
    <p:sldId id="268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FB15-C206-4486-A29E-6F21605F0FA3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855B-F4E7-43D0-BC7E-9BB1CB67E62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FB15-C206-4486-A29E-6F21605F0FA3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9855B-F4E7-43D0-BC7E-9BB1CB67E62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15FB15-C206-4486-A29E-6F21605F0FA3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89855B-F4E7-43D0-BC7E-9BB1CB67E62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pravmir.ru/aleksandr-nevskij-myslitel-filosof-strateg-svyatoj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52545"/>
            <a:ext cx="7110805" cy="88211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Исследовательская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выполнена Вербовой Александрой,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9 класс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9"/>
            <a:ext cx="4536503" cy="3168352"/>
          </a:xfrm>
        </p:spPr>
        <p:txBody>
          <a:bodyPr/>
          <a:lstStyle/>
          <a:p>
            <a:r>
              <a:rPr lang="ru-RU" dirty="0">
                <a:effectLst/>
              </a:rPr>
              <a:t>Святой Александр Невский </a:t>
            </a:r>
            <a:endParaRPr lang="ru-RU" dirty="0"/>
          </a:p>
        </p:txBody>
      </p:sp>
      <p:pic>
        <p:nvPicPr>
          <p:cNvPr id="1026" name="Picture 2" descr="https://libraryurino.ru/images/Alboms/Bykovka/0.0000000000000000000000000000000000000000000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392" y="404664"/>
            <a:ext cx="4197088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39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17232"/>
            <a:ext cx="6512511" cy="1152128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Принятие схимы. Смерть. Чудеса.</a:t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99792" y="332656"/>
            <a:ext cx="6120680" cy="5256584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Много вытерпел великий князь ради своего народа. Но физические силы его были на исходе.. Чувствуя приближение смерти, он принял схиму - особо строгий монашеский обряд. И завершил свой путь на земле князь Александр Невский достойно. В служении Православию принял монашество. Это было его последним и самым большим желанием. И в ночь на 14 ноября 1263 года умер.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Канонизация </a:t>
            </a: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святого.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Собрав все свидетельства о чудесах, во множестве происходивших па могиле Александра Невского, Русская Православная Церковь признала его святым. Канонизация Александра Невского произошла на Московском Соборе (1547 г.). В день победы над шведами (1721 г.) царь Петр I перенес мощи Великого князя из города Владимир в Петербург и повелел установить в Александро-Невской лавре в Троицком соборе, где они находятся и по сей день.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завещанию Петра I указом Екатерины I от 21 мая 1725 в России были утверждены звезда, знак и орден Святого Александра Невского. </a:t>
            </a:r>
          </a:p>
        </p:txBody>
      </p:sp>
      <p:pic>
        <p:nvPicPr>
          <p:cNvPr id="10242" name="Picture 2" descr="https://artvizantiya.ru/upload/resize_cache/iblock/90a/1000_750_182c89c0256236f43b647a79ccf2e42ff/monasheskiy-postrig-aleksandra-nevsk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280831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6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877272"/>
            <a:ext cx="6512511" cy="648072"/>
          </a:xfrm>
        </p:spPr>
        <p:txBody>
          <a:bodyPr/>
          <a:lstStyle/>
          <a:p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Святой.</a:t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43808" y="260648"/>
            <a:ext cx="6120680" cy="5616624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Верующие люди обращаются к святому князю с разными просьбами. : о защите своего Отечества от нападения врагов. Для послания мудрости для того, чтобы добиваться поставленных целей. Покровителем воинов стал святой благоверный князь Александр Невский. Молитва матери, обращенная к нему, помогает их сыновьям успешно нести воинскую службу. К нему также можно обращаться за помощью в укреплении веры.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Сила Молитв святому благоверному Александру Невскому.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	У мощей святого до сих пор происходят чудесные исцеления. Одна легенда гласит, что сам Иоанн Грозный перед походом на Казань во Владимире у раки с мощами святого князя просил благословения. Молитва святому Александру Невскому особенно сильна в дни его почитания: это 6 декабря - день его смерти - и день перенесения его святых мощей - 12 сентября. В древних документах можно найти множество описаний его чудотворений. Благодаря молитвам святому благоверному князю Александру Невскому, люди получают неожиданную помощь.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0" name="Picture 2" descr="https://avatars.mds.yandex.net/get-zen_doc/1901671/pub_5de908de35ca3100afdc545b_5de90c69df944400b2570318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2808312" cy="659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40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661248"/>
            <a:ext cx="6512511" cy="936104"/>
          </a:xfrm>
        </p:spPr>
        <p:txBody>
          <a:bodyPr/>
          <a:lstStyle/>
          <a:p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Молитва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16016" y="731520"/>
            <a:ext cx="4104456" cy="485772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Исцеляющая молитва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святый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благоверный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княже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Александре!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Призри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милостивно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недостойный рабы Божий (имена), и исходатайствуй нам житие тихое и безмятежное, и к вечному Царствию шествие неуклонное твоим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предстательством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устрой нам, да сохранит нас Господь Бог Своею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благодатию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мире, здравии, долгоденствии и всяком благополучии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должайшая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лета, да присно славим и благословим Бога в Троице Святей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славимаго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Отца и Сына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Святаго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Духа, ныне и присно и во веки веков".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194" name="Picture 2" descr="https://pbs.twimg.com/media/B4HpNRMCEAAGId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2" y="404664"/>
            <a:ext cx="4614255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9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869160"/>
            <a:ext cx="6512511" cy="1728192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Исследование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жизни святого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….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76672"/>
            <a:ext cx="8568952" cy="4320480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исследования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1.Знакомство с деятельностью Александра Невского на уроках истории.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2.Изучение связи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А.Невского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 верой в Бога на страницах Интернета.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Анкетирование.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Интерес к великому полководцу возник на уроках истории, когда узнала о его деятельности как полководца и дипломата. Обратившись к сайтам Интернета, узнала, что Александр Невский – святой земли Русской. Решила найти и обобщить материал его жизненного пути с точки зрения святительского подвига и служения Богу.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Провела анкетирование среди учащихся школы. Выяснила, что немногие знают его как святого и никто не знал молитв святому.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ds03.infourok.ru/uploads/ex/10c7/000183de-46d7a7f0/img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3024336" cy="224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00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89240"/>
            <a:ext cx="6512511" cy="1008112"/>
          </a:xfrm>
        </p:spPr>
        <p:txBody>
          <a:bodyPr/>
          <a:lstStyle/>
          <a:p>
            <a: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  <a:t>Заключение</a:t>
            </a:r>
            <a:br>
              <a:rPr lang="ru-RU" sz="40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39952" y="260648"/>
            <a:ext cx="4752528" cy="5400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говорить о двух подвигах Александра Невского: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во-первых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 подвиге земном, так как Александр Невский и его сподвижники в середине XIII века спасли Русскую землю от порабощения в суровое и трагическое время вражеских агрессий: монгольской и шведско-немецкой;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 подвиге духовном, так как Александр Невский отстоял православную веру христианскую в нашей земле: не согласился на унию с католической церковью, стойко защищал христиан от татаро-монголов, установивших жесточайшее иго на Руси.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Таким заступником был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Александр Невский!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3314" name="Picture 2" descr="https://sun9-40.userapi.com/MJpD-hkkhX8lHBvN2C2owiD9mofoD8rUIsVdfQ/jay-1AW6VQ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04" y="260648"/>
            <a:ext cx="3919736" cy="57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5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568952" cy="4248472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1.Борисов Н.С. Русские полководцы XIII –XVI веков.- М., «Просвещение», 1993.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Борисов Н.С. Стражи русских рубежей.- М., «Просвещение», 2011.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3..Изборник. Повести Древней Руси. М., «Художественная литература», 1986.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https://www.pravmir.ru/aleksandr-nevskij-myslitel-filosof-strateg-svyatoj/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https://ru.wikipedia.org/wiki/Александр_Ярославич_Невский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6.https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://riss.ru/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article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/15916/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https://www.syl.ru/article/351028/chem-proslavilsya-aleksandr-nevskiy-osnovnyie-napravleniya-deyatelnosti-knyazya</a:t>
            </a:r>
          </a:p>
          <a:p>
            <a:endParaRPr lang="ru-RU" dirty="0"/>
          </a:p>
        </p:txBody>
      </p:sp>
      <p:pic>
        <p:nvPicPr>
          <p:cNvPr id="15362" name="Picture 2" descr="https://photoshop-kopona.com/uploads/posts/2019-05/1557519141_book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9" y="4437112"/>
            <a:ext cx="4190559" cy="244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9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635896" y="731520"/>
            <a:ext cx="4896544" cy="370559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Проблема исследования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 политический деятель стал святым…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князя Александра Ярославовича,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святителя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земли русской.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Объект исследования –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внутренняя и внешняя политика и связь с Богом Александра Невского.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исследования –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Александр Невский - князь, полководец, дипломат и святой.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bogoglasnik.ru/_ph/19/325847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456384" cy="564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1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7848872" cy="37776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Гипотеза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изучить жизненный путь Александра Невского, можно понять , как он стал святым.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выяснить процесс становления личности святого  Александра Невского;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увидеть связь побед в  битвах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иего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христианской морали.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3.показать роль Александра Невского как дипломата.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4.рассмотреть путь к святой жизни</a:t>
            </a:r>
          </a:p>
          <a:p>
            <a:endParaRPr lang="ru-RU" dirty="0"/>
          </a:p>
        </p:txBody>
      </p:sp>
      <p:pic>
        <p:nvPicPr>
          <p:cNvPr id="2050" name="Picture 2" descr="http://www.torirem.ru/wp-content/uploads/2014/12/Aleksandr-Nevskiy-12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49080"/>
            <a:ext cx="424847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01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34608"/>
            <a:ext cx="6512511" cy="1418728"/>
          </a:xfrm>
        </p:spPr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такой Александр Невский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563888" y="476672"/>
            <a:ext cx="5400600" cy="4137640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истории государства Российского было немало славных героев. Одним из таких считается Александр Невский. Его роль в истории огромна.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Князь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оставил свой след в истории как блистательный военачальник, дипломат и политический деятель.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Но главное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Александр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Невский-самый настоящий православный человек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духу. Как политический лидер, он четко отражал христианские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идеалы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cloud.prezentacii.org/18/05/49834/images/scree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3635896" cy="4773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86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296144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Краткие биографические сведения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31840" y="188640"/>
            <a:ext cx="5760640" cy="4248472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Князь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Александр Ярославович родился в 1220 (по другой версии — в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1221) году и скончался в 1263 году. В разные годы жизни князь Александр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имел титулы князя Новгородского, Киевского, а впоследствии великого князя Владимирского.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Основные свои военные победы князь Александр одержал в молодости. Во время Невской битвы (1240 год) ему было от силы 20 лет,  во время Ледового побоища — 22 года.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При нём начинается вытеснение ставленников ханской власти на Руси и передача их функций великому князю. В сложнейшей международной обстановке  Александр Невский проводил политику укрепления великокняжеской власти внутри страны. Он держал в повиновении князей северо-восточной Руси, города Новгород и Псков.</a:t>
            </a:r>
          </a:p>
          <a:p>
            <a:endParaRPr lang="ru-RU" dirty="0"/>
          </a:p>
        </p:txBody>
      </p:sp>
      <p:pic>
        <p:nvPicPr>
          <p:cNvPr id="11266" name="Picture 2" descr="https://www.slovoart.ru/sites/default/files/images/25/07-edinoe/07-ushedshie/hud%20muz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19" y="264043"/>
            <a:ext cx="31051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1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941168"/>
            <a:ext cx="6512511" cy="1224136"/>
          </a:xfrm>
        </p:spPr>
        <p:txBody>
          <a:bodyPr/>
          <a:lstStyle/>
          <a:p>
            <a:r>
              <a:rPr lang="ru-RU" dirty="0" smtClean="0"/>
              <a:t>Происхождение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55776" y="260648"/>
            <a:ext cx="6336704" cy="4680520"/>
          </a:xfrm>
        </p:spPr>
        <p:txBody>
          <a:bodyPr>
            <a:normAutofit lnSpcReduction="10000"/>
          </a:bodyPr>
          <a:lstStyle/>
          <a:p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Невский - потомок знаменитого княжеского рода Мономахов.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давшего России 15 великих князей и 18 святых. Этот род не просто принял Православие, а полностью осознал всю глубину христианского образа жизни и собственным примером показал, что такое служение Богу и своему народу. Возвращаясь к личности этого святого человека, хочу отметить, что главное – он был подвижником веры и примером святости. Известно, что Александр соблюдал посты и не пропускал ни одной воскресной службы. 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Потому возносятся одному из них - Александру Невскому - молитвы на все случаи жизни. Александр Невский стал выдающимся великим князем, отважным полководцем, мудрым политиком и дипломатом, которого в дальнейшем прославила РПЦ.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Проследим путь его в христианство.</a:t>
            </a:r>
          </a:p>
          <a:p>
            <a:endParaRPr lang="ru-RU" dirty="0"/>
          </a:p>
        </p:txBody>
      </p:sp>
      <p:pic>
        <p:nvPicPr>
          <p:cNvPr id="4098" name="Picture 2" descr="https://pp.userapi.com/c638322/v638322932/34df8/vIZoLI9xHf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04664"/>
            <a:ext cx="252027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17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4372168"/>
            <a:ext cx="4968552" cy="2153176"/>
          </a:xfrm>
        </p:spPr>
        <p:txBody>
          <a:bodyPr/>
          <a:lstStyle/>
          <a:p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Начало. </a:t>
            </a:r>
            <a:r>
              <a:rPr lang="ru-RU" dirty="0" err="1">
                <a:effectLst/>
                <a:latin typeface="Times New Roman" pitchFamily="18" charset="0"/>
                <a:cs typeface="Times New Roman" pitchFamily="18" charset="0"/>
              </a:rPr>
              <a:t>Воцерковление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568952" cy="439248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Воцерковление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произошло благодаря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епископу Симону, игумену Рождественского монастыря во Владимире, одному из образованнейших людей Руси того времени, преподавшему уроки православия. С самых ранних лет князь ежедневно ходил на раннюю обедню и на все другие храмовые службы. Для княжеских детей, да и не только для них, вся красота жизни заключалась в православном храме. Религиозное воспитание будущего великого полководца не ограничивалось только посещением церкви и участием в церковных обрядах и торжествах. Княжич обучался грамоте и письму по Библии и Псалтыри. Ему читали, и вскоре он сам стал читать жития святых.</a:t>
            </a: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Вера навсегда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Когда князь Александр Ярославович возмужал, стал самостоятельным правителем и отцом большого семейства, он продолжал до последних дней своей полной житейских невзгод и ратных дел жизни, оставаться глубоко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воцерковленным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человеком. Не верующий в отечественное православие человек, просто не мог быть правителем Руси, как и не мог быть русским ратоборцем.</a:t>
            </a:r>
          </a:p>
          <a:p>
            <a:endParaRPr lang="ru-RU" dirty="0"/>
          </a:p>
        </p:txBody>
      </p:sp>
      <p:pic>
        <p:nvPicPr>
          <p:cNvPr id="6146" name="Picture 2" descr="https://switki.ru/assets/i/ai/4/7/7/i/32785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37112"/>
            <a:ext cx="439248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01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45224"/>
            <a:ext cx="6512511" cy="1296144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Борьба с западными крестоносцами и помощь святых Бориса и Глеба.</a:t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79712" y="476672"/>
            <a:ext cx="6912768" cy="504056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1240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год. С востока наступают монголо-татары, а в устье Невы вошли шведские суда. Силы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неравны. Своих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дружинников у Александра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«Не побегут ли мои воины от силы мощной шведской?» — думал князь.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трудные минуты Александр искал силы в молитве. Пошел он в храм Святой Софии и стал горячо молить Бога о помощи. С каждым, словом молитвы у него росла уверенность в себе и своих воинах. Ударили в колокол, собрали народ и хитростью и мужеством одолели врага. Но не только этим.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Верный слуга Новгорода, начальник приморской стражи,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Пелгусий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пробрался к расположению шведов  и на восходе солнца услышал шум на воде и увидел плывущую ладью, а в ней — святых мучеников Бориса и Глеба. И сказал Борис: «Брат Глеб, вели грести, да поможем сроднику своему Александру! В тот же день встретил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Пелгусий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конную дружину Александра и поведал князю о расположении шведов и о своём видении, Александр ему тихо ответил: «Не говори об этом никому, пока не одержим победу».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одержали. Александра за бой на Неве прозвали Невским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sun9-48.userapi.com/c845522/v845522391/bcba9/IfEPAFLqwb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2123728" cy="41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44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4221088"/>
            <a:ext cx="3960440" cy="223224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>Александр Невский и русско – ордынские отношения</a:t>
            </a:r>
            <a:r>
              <a:rPr lang="ru-RU" sz="2800" dirty="0">
                <a:effectLst/>
              </a:rPr>
              <a:t>.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496944" cy="3945592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Вторая половина жизни знаменитого полководца будет славна не военными победами, а дипломатическими. И опять сохранением христианства.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Александр Невский и митрополит всея Руси Кирилл добились образования в Сарае русской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епископии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Великий подвиг выпал на долю св. Александра: для спасения России он должен был одновременно явить доблесть воителя и смирение инока. Чтобы предотвратить разорение Руси, он умело договаривался с Золотой Ордой. Однажды, посетив Батыя, он отказался принести жертву языческим идолам, за что заслужил уважение у хана. Впоследствии Невскому на ханской территории удалось создать епархию Русской Православной церкви, и это были первые камни фундамента построения нового многонационального государства.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www.culture.ru/storage/images/7ed7c2070fd3892a9f218bef25b5e088/04efbe8a4f926e8cf8d1636bf7b2db6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49080"/>
            <a:ext cx="504056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84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1249</Words>
  <Application>Microsoft Office PowerPoint</Application>
  <PresentationFormat>Экран (4:3)</PresentationFormat>
  <Paragraphs>76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Святой Александр Невский </vt:lpstr>
      <vt:lpstr>Введение</vt:lpstr>
      <vt:lpstr>Введение</vt:lpstr>
      <vt:lpstr>Кто такой Александр Невский</vt:lpstr>
      <vt:lpstr>Краткие биографические сведения</vt:lpstr>
      <vt:lpstr>Происхождение</vt:lpstr>
      <vt:lpstr>Начало. Воцерковление </vt:lpstr>
      <vt:lpstr>Борьба с западными крестоносцами и помощь святых Бориса и Глеба. </vt:lpstr>
      <vt:lpstr>Александр Невский и русско – ордынские отношения. </vt:lpstr>
      <vt:lpstr>Принятие схимы. Смерть. Чудеса. </vt:lpstr>
      <vt:lpstr>Святой. </vt:lpstr>
      <vt:lpstr>Молитва</vt:lpstr>
      <vt:lpstr>Исследование жизни святого….</vt:lpstr>
      <vt:lpstr>Заключение </vt:lpstr>
      <vt:lpstr>Источники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Святой Александр Невский</dc:title>
  <dc:creator>пк</dc:creator>
  <cp:lastModifiedBy>пк</cp:lastModifiedBy>
  <cp:revision>11</cp:revision>
  <dcterms:created xsi:type="dcterms:W3CDTF">2020-11-17T16:09:16Z</dcterms:created>
  <dcterms:modified xsi:type="dcterms:W3CDTF">2020-11-24T16:14:57Z</dcterms:modified>
</cp:coreProperties>
</file>