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5" r:id="rId5"/>
    <p:sldId id="259" r:id="rId6"/>
    <p:sldId id="266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5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B37CCA-F8A1-4EC5-B4C6-1C149F219D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647" y="1056905"/>
            <a:ext cx="7766936" cy="1259576"/>
          </a:xfrm>
        </p:spPr>
        <p:txBody>
          <a:bodyPr/>
          <a:lstStyle/>
          <a:p>
            <a:r>
              <a:rPr lang="ru-RU" sz="8000" b="1" dirty="0">
                <a:solidFill>
                  <a:schemeClr val="accent2">
                    <a:lumMod val="50000"/>
                  </a:schemeClr>
                </a:solidFill>
              </a:rPr>
              <a:t>Викторина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70D2F09-15D8-44B1-BC75-8F099E58D6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3182112"/>
            <a:ext cx="9227127" cy="2618983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Калейдоскоп Мужества  </a:t>
            </a:r>
          </a:p>
        </p:txBody>
      </p:sp>
    </p:spTree>
    <p:extLst>
      <p:ext uri="{BB962C8B-B14F-4D97-AF65-F5344CB8AC3E}">
        <p14:creationId xmlns:p14="http://schemas.microsoft.com/office/powerpoint/2010/main" val="478604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D3F8966-67C6-4EE7-8C37-1A55578FF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10663601" cy="3880773"/>
          </a:xfrm>
        </p:spPr>
        <p:txBody>
          <a:bodyPr/>
          <a:lstStyle/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Ответ: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в подушках вязли пули пистолетов всех систем, пулеметов -немецких и советских, а в перинах даже винтовочные пули.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396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775681-FE7B-4174-A472-62A463859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1319" y="2398815"/>
            <a:ext cx="6993939" cy="3595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04332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74ADC7-ED82-4A35-A407-09B415930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4982" y="180110"/>
            <a:ext cx="7425482" cy="955964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1 задание  «Разминка»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F35E7E-9472-40AC-B735-3937C552F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2326" y="789709"/>
            <a:ext cx="9109641" cy="6262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Нужно правильно ответить на вопросы: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.Как называется торжественное прохождение войск?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2.Как называется звёздная часть мундира, формы военного?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3.Как называется летний головной убор солдата?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4.Как называется пальто у военнослужащих?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5.Фамилия человека, который изобрёл самый знаменитый автомат?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6.Какое женское имя наводило ужас на фашистов и почему?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 Животное, лучший помощник пограничника?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 Лицо, добывающее сведения о противнике?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 Секретное условное слово или фаза, которая используется для опознания своих в караульной службе?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10. Опытный воин, участник минувших войн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9564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E730E0-A98F-4935-9B19-1BB587474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0032" y="414528"/>
            <a:ext cx="9339072" cy="1515872"/>
          </a:xfrm>
        </p:spPr>
        <p:txBody>
          <a:bodyPr/>
          <a:lstStyle/>
          <a:p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2 задание «Воинские звания»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BA17899-B233-421E-8FAC-7F7F5EA67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856554" cy="3880773"/>
          </a:xfrm>
        </p:spPr>
        <p:txBody>
          <a:bodyPr/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Все вы знаете пословицу: «Плох тот солдат, который не мечтает стать генералом» (А.В. Суворов)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Нужно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правильно расположить воинские звания, от самого низшего к высшему.</a:t>
            </a:r>
          </a:p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Рядовой, лейтенант, младший лейтенант, прапорщик, сержант, старший лейтенант, старший сержант, младший сержант, подполковник, генерал-лейтенант, генерал-полковник, капитан, майор, генерал-майор</a:t>
            </a:r>
          </a:p>
        </p:txBody>
      </p:sp>
    </p:spTree>
    <p:extLst>
      <p:ext uri="{BB962C8B-B14F-4D97-AF65-F5344CB8AC3E}">
        <p14:creationId xmlns:p14="http://schemas.microsoft.com/office/powerpoint/2010/main" val="1248108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E269A2-2ED5-59BC-5BDE-CA3F96AEB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982" y="304800"/>
            <a:ext cx="7653020" cy="1625600"/>
          </a:xfrm>
        </p:spPr>
        <p:txBody>
          <a:bodyPr/>
          <a:lstStyle/>
          <a:p>
            <a:r>
              <a:rPr lang="ru-RU" b="1" i="1" u="sng" dirty="0">
                <a:solidFill>
                  <a:srgbClr val="54A021">
                    <a:lumMod val="50000"/>
                  </a:srgbClr>
                </a:solidFill>
                <a:latin typeface="Trebuchet MS" panose="020B0603020202020204"/>
              </a:rPr>
              <a:t>3</a:t>
            </a:r>
            <a:r>
              <a:rPr kumimoji="0" lang="ru-RU" sz="3600" b="1" i="1" u="sng" strike="noStrike" kern="1200" cap="none" spc="0" normalizeH="0" baseline="0" noProof="0" dirty="0">
                <a:ln>
                  <a:noFill/>
                </a:ln>
                <a:solidFill>
                  <a:srgbClr val="54A021">
                    <a:lumMod val="50000"/>
                  </a:srgb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задание «Военные историки»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AC55627-5A6D-7924-4761-BD604BE10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77636"/>
            <a:ext cx="10337030" cy="5375563"/>
          </a:xfrm>
        </p:spPr>
        <p:txBody>
          <a:bodyPr/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три минуты из предложенного списка фамилий и имен нужно выбрать только те, которые являются фамилиями и именами великих русских полководцев, маршалов и генералов.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Георгий Жуков, Иван Грозный, Федор Шаляпин, Михаил Кутузов, Павел Корчагин, Петр Чайковский, Александр Невский, Юрий Гагарин, Александр Суворов, Михаил Ломоносов, Петр Первый, Павел Третьяков.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313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E93495-6C7E-48DE-AEF7-9ED920C1D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304800"/>
            <a:ext cx="6896562" cy="1011936"/>
          </a:xfrm>
        </p:spPr>
        <p:txBody>
          <a:bodyPr/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4 задание «Слова Победы»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F8FD2E-124F-4C8E-8857-131BD1A61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621536"/>
            <a:ext cx="10510612" cy="4870703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Нужно из разбросанных букв составить слова связанные с Победой</a:t>
            </a:r>
          </a:p>
          <a:p>
            <a:r>
              <a:rPr lang="ru-RU" sz="6600" b="1" dirty="0">
                <a:solidFill>
                  <a:schemeClr val="accent2">
                    <a:lumMod val="50000"/>
                  </a:schemeClr>
                </a:solidFill>
              </a:rPr>
              <a:t>Н Д Е О 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</a:rPr>
              <a:t>Р А </a:t>
            </a:r>
            <a:r>
              <a:rPr lang="ru-RU" sz="6600" b="1" dirty="0" err="1" smtClean="0">
                <a:solidFill>
                  <a:schemeClr val="accent2">
                    <a:lumMod val="50000"/>
                  </a:schemeClr>
                </a:solidFill>
              </a:rPr>
              <a:t>А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</a:rPr>
              <a:t> Р П Д Ь Д А Л Е М Е В Е Т Н А Р Е Б О П А Д </a:t>
            </a:r>
            <a:r>
              <a:rPr lang="ru-RU" sz="6600" b="1" dirty="0" err="1" smtClean="0">
                <a:solidFill>
                  <a:schemeClr val="accent2">
                    <a:lumMod val="50000"/>
                  </a:schemeClr>
                </a:solidFill>
              </a:rPr>
              <a:t>Д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</a:rPr>
              <a:t> А Е З </a:t>
            </a:r>
            <a:r>
              <a:rPr lang="ru-RU" sz="6600" b="1" dirty="0" err="1" smtClean="0">
                <a:solidFill>
                  <a:schemeClr val="accent2">
                    <a:lumMod val="50000"/>
                  </a:schemeClr>
                </a:solidFill>
              </a:rPr>
              <a:t>З</a:t>
            </a: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</a:rPr>
              <a:t> В Ю Л Т АС Т Ь С Д О Р А</a:t>
            </a:r>
            <a:endParaRPr lang="ru-RU" sz="6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311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46AFA7-0F1E-7478-9C44-79647F728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2436" y="332509"/>
            <a:ext cx="7791566" cy="1149927"/>
          </a:xfrm>
        </p:spPr>
        <p:txBody>
          <a:bodyPr/>
          <a:lstStyle/>
          <a:p>
            <a:r>
              <a:rPr lang="ru-RU" b="1" i="1" dirty="0">
                <a:solidFill>
                  <a:srgbClr val="54A021">
                    <a:lumMod val="50000"/>
                  </a:srgbClr>
                </a:solidFill>
                <a:latin typeface="Trebuchet MS" panose="020B0603020202020204"/>
              </a:rPr>
              <a:t>5</a:t>
            </a: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srgbClr val="54A021">
                    <a:lumMod val="50000"/>
                  </a:srgb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задание «Военная техника»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AAAE96-E9B0-855B-E70E-57C301311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9949102" cy="3880773"/>
          </a:xfrm>
        </p:spPr>
        <p:txBody>
          <a:bodyPr/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 листов бумаги нужно сложить как можно больше самолётов и кораблей. Время сборки 1 минута, участвует вся команда. За каждую единицу боевой техники 1 балл.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708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FBE74C-04BB-49E4-931B-E6C3BF229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609600"/>
            <a:ext cx="7445202" cy="829057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6 задание «</a:t>
            </a:r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Собери пословицу»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3BE8AA-52BA-4680-BCB4-B12852C8B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564" y="1438656"/>
            <a:ext cx="10900756" cy="5225379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ужно собрать рассыпавшиеся пословицы. Начало есть , надо найти правильный конец.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команда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Плох тот солдат,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Солдат спит,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Дружно за мир стоять - 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команда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Пуля – дура,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Тяжело в учении –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Кто честно служит, 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66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880C78-A339-458E-89D0-F394A92E1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636" y="609600"/>
            <a:ext cx="9377548" cy="922317"/>
          </a:xfrm>
        </p:spPr>
        <p:txBody>
          <a:bodyPr/>
          <a:lstStyle/>
          <a:p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7 задание «Наряд по кухне»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2CC391-786C-41C7-BA1F-0D18DA8AC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1916" y="2160589"/>
            <a:ext cx="9904021" cy="3880773"/>
          </a:xfrm>
        </p:spPr>
        <p:txBody>
          <a:bodyPr/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Каждая команда получает тарелку и набор карточек с названиями продуктов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Ваша задача – сварить флотский борщ. Выберите, что из предложенных продуктов, вы используете при приготовлении борща.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059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517AD3-FE53-4906-96B2-219B82904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982" y="609600"/>
            <a:ext cx="5367019" cy="1005444"/>
          </a:xfrm>
        </p:spPr>
        <p:txBody>
          <a:bodyPr>
            <a:normAutofit fontScale="90000"/>
          </a:bodyPr>
          <a:lstStyle/>
          <a:p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</a:rPr>
              <a:t>Вопрос-шутка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C73DC0-79A2-4750-B65D-D96410FE9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39439"/>
            <a:ext cx="10687352" cy="3701923"/>
          </a:xfrm>
        </p:spPr>
        <p:txBody>
          <a:bodyPr/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Когда-то солдаты прятали подушку с перьями под одежду. Ночью на ней спали, а днем она исполняла роль своеобразного бронежилета. Как вы думаете, это правда или нет?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580415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</TotalTime>
  <Words>419</Words>
  <Application>Microsoft Office PowerPoint</Application>
  <PresentationFormat>Произвольный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Викторина </vt:lpstr>
      <vt:lpstr>1 задание  «Разминка» </vt:lpstr>
      <vt:lpstr>2 задание «Воинские звания» </vt:lpstr>
      <vt:lpstr>3 задание «Военные историки»</vt:lpstr>
      <vt:lpstr>4 задание «Слова Победы»</vt:lpstr>
      <vt:lpstr>5 задание «Военная техника»</vt:lpstr>
      <vt:lpstr>6 задание «Собери пословицу» </vt:lpstr>
      <vt:lpstr>7 задание «Наряд по кухне» </vt:lpstr>
      <vt:lpstr>Вопрос-шутка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Наталья Медопекина</dc:creator>
  <cp:lastModifiedBy>Школа</cp:lastModifiedBy>
  <cp:revision>10</cp:revision>
  <cp:lastPrinted>2023-02-13T04:50:16Z</cp:lastPrinted>
  <dcterms:created xsi:type="dcterms:W3CDTF">2020-04-30T15:03:31Z</dcterms:created>
  <dcterms:modified xsi:type="dcterms:W3CDTF">2023-02-13T04:51:18Z</dcterms:modified>
</cp:coreProperties>
</file>