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58" r:id="rId4"/>
    <p:sldId id="256" r:id="rId5"/>
    <p:sldId id="261" r:id="rId6"/>
    <p:sldId id="262" r:id="rId7"/>
    <p:sldId id="259" r:id="rId8"/>
    <p:sldId id="257" r:id="rId9"/>
    <p:sldId id="265" r:id="rId10"/>
    <p:sldId id="263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22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65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79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381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414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36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6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15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06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15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5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4B535-C0F8-4C5E-860E-654EF5CBC3D1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70118-CB71-48B1-9F3B-4C4601A29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2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https://kartinki.pibig.info/uploads/posts/2023-04/1681215401_kartinki-pibig-info-p-kartinka-dlya-prezentatsii-yel-arti-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992" y="-93789"/>
            <a:ext cx="9144000" cy="2387600"/>
          </a:xfrm>
        </p:spPr>
        <p:txBody>
          <a:bodyPr/>
          <a:lstStyle/>
          <a:p>
            <a:r>
              <a:rPr lang="ru-RU" dirty="0" smtClean="0"/>
              <a:t>«ЛЕС. ДЕРЕВЬЯ»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2872" y="5296027"/>
            <a:ext cx="9144000" cy="1655762"/>
          </a:xfrm>
        </p:spPr>
        <p:txBody>
          <a:bodyPr/>
          <a:lstStyle/>
          <a:p>
            <a:r>
              <a:rPr lang="ru-RU" dirty="0" smtClean="0"/>
              <a:t>Выполнила: воспитатель </a:t>
            </a:r>
            <a:r>
              <a:rPr lang="ru-RU" dirty="0" err="1" smtClean="0"/>
              <a:t>Тасимова</a:t>
            </a:r>
            <a:r>
              <a:rPr lang="ru-RU" dirty="0" smtClean="0"/>
              <a:t> Ю.В.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434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44.userapi.com/impg/Aop8Z61O0azg7mi-_6lcYjg8RU00GV2jdT63Xw/VB0NdDo0XC8.jpg?size=796x1080&amp;quality=96&amp;sign=8f7dba9edad2c6e44e08d12333ba9416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8" b="5154"/>
          <a:stretch/>
        </p:blipFill>
        <p:spPr bwMode="auto">
          <a:xfrm>
            <a:off x="246888" y="0"/>
            <a:ext cx="115397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64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un9-10.userapi.com/impg/OQKA-0Kgpk0sOF6Di_po4clsbo1lu6HwvQDdXQ/GOuCiMyMMsA.jpg?size=773x1080&amp;quality=96&amp;sign=e09b04e9a1a2006b7d997f962208f2d8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4" b="5571"/>
          <a:stretch/>
        </p:blipFill>
        <p:spPr bwMode="auto">
          <a:xfrm>
            <a:off x="210312" y="246888"/>
            <a:ext cx="5257800" cy="630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sun9-64.userapi.com/impg/G6ZTIk3DbBf3I1k6uP_k9vJdSGm51K3HepFq-w/DAOus12tHFk.jpg?size=769x1080&amp;quality=96&amp;sign=19fc1732ca0269a5e3badb8b9d88d630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t="3011" b="6359"/>
          <a:stretch/>
        </p:blipFill>
        <p:spPr bwMode="auto">
          <a:xfrm>
            <a:off x="6126480" y="246888"/>
            <a:ext cx="5669280" cy="630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76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402336"/>
            <a:ext cx="10515600" cy="57746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Расширить представления детей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особенностях леса, 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деревьях, характерных для нашей природы (дуб, береза, сосна, клен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ярусами леса.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между человеком и природой.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распознавать изученные группы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представления о строении дерева, его жизненном цикле, о необходимости деревьев для жизни на Земле.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106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58.userapi.com/impg/aO_Wefx5yiGbMuGDTwGtrCsWNq5YPfNf5Emu_w/v0r6G51Bi8Y.jpg?size=788x1080&amp;quality=96&amp;sign=0b1b91cf4dd663dd0f53c2bb88326bb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8" b="45601"/>
          <a:stretch/>
        </p:blipFill>
        <p:spPr bwMode="auto">
          <a:xfrm>
            <a:off x="274320" y="1810512"/>
            <a:ext cx="11631168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ЛИСТВЕННЫЕ ДЕРЕВЬЯ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31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ХВОЙНЫЕ ДЕРЕВЬЯ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58.userapi.com/impg/aO_Wefx5yiGbMuGDTwGtrCsWNq5YPfNf5Emu_w/v0r6G51Bi8Y.jpg?size=788x1080&amp;quality=96&amp;sign=0b1b91cf4dd663dd0f53c2bb88326bb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2" b="6120"/>
          <a:stretch/>
        </p:blipFill>
        <p:spPr bwMode="auto">
          <a:xfrm>
            <a:off x="512064" y="1690688"/>
            <a:ext cx="11430000" cy="433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0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ХВОЙНЫЙ ЛЕС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un9-29.userapi.com/impg/_RUvFP689F8B_pw1i3WcWY5CdJed4PKoL1Kl3g/i3UUMyxgNug.jpg?size=790x1080&amp;quality=96&amp;sign=996951d7fe8730b52c1d63dd63b1a26f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8" b="66268"/>
          <a:stretch/>
        </p:blipFill>
        <p:spPr bwMode="auto">
          <a:xfrm>
            <a:off x="173736" y="1536192"/>
            <a:ext cx="11804904" cy="40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5648" y="5605272"/>
            <a:ext cx="9034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лесу растут только сосны и ели- это хвойный лес.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13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ЛИСТВЕННЫЙ ЛЕС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un9-29.userapi.com/impg/_RUvFP689F8B_pw1i3WcWY5CdJed4PKoL1Kl3g/i3UUMyxgNug.jpg?size=790x1080&amp;quality=96&amp;sign=996951d7fe8730b52c1d63dd63b1a26f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3" b="15716"/>
          <a:stretch/>
        </p:blipFill>
        <p:spPr bwMode="auto">
          <a:xfrm>
            <a:off x="548640" y="1362456"/>
            <a:ext cx="11164824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5416" y="5431536"/>
            <a:ext cx="8037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лесу растут только березы, дубы, осины- это лиственный лес.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73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79.userapi.com/impg/tJpZ1J4B-XrlxBL34G5DBQY-pXtAG0Ej7LpNKA/cN3wggQNHy4.jpg?size=787x1080&amp;quality=96&amp;sign=e594788e8e0daaaaa64e2de6fd076153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t="14749" r="-251" b="18121"/>
          <a:stretch/>
        </p:blipFill>
        <p:spPr bwMode="auto">
          <a:xfrm>
            <a:off x="256032" y="1417320"/>
            <a:ext cx="11740896" cy="444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СМЕШАННЫЙ ЛЕС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6192" y="5687568"/>
            <a:ext cx="9902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лесу растут и лиственные деревья (береза, клён, дуб, осина…) и хвойные (ель, сосна…)- это смешанный лес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90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0.userapi.com/impg/sssLlLRpH1Vs3Lu7TEjB8BBtYxSJkZLfdcks7A/KXQw1pvmdBY.jpg?size=782x1080&amp;quality=96&amp;sign=53580c816a13b4392f7b05d4bbbfde74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3" b="5305"/>
          <a:stretch/>
        </p:blipFill>
        <p:spPr bwMode="auto">
          <a:xfrm>
            <a:off x="1124712" y="100584"/>
            <a:ext cx="9912095" cy="665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92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41.userapi.com/impg/6DW_sfeJUcwJLl7M6mAYai7Vg24xFa0KeZsczg/Oz2DPCgTz6A.jpg?size=780x1080&amp;quality=96&amp;sign=3ef4d63be8872beedca0f8cc6b5cb6c9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6" b="5806"/>
          <a:stretch/>
        </p:blipFill>
        <p:spPr bwMode="auto">
          <a:xfrm>
            <a:off x="582241" y="429768"/>
            <a:ext cx="10613062" cy="596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9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137</Words>
  <Application>Microsoft Office PowerPoint</Application>
  <PresentationFormat>Широкоэкранный</PresentationFormat>
  <Paragraphs>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«ЛЕС. ДЕРЕВЬЯ»</vt:lpstr>
      <vt:lpstr>Презентация PowerPoint</vt:lpstr>
      <vt:lpstr>ЛИСТВЕННЫЕ ДЕРЕВЬЯ</vt:lpstr>
      <vt:lpstr>ХВОЙНЫЕ ДЕРЕВЬЯ</vt:lpstr>
      <vt:lpstr>ХВОЙНЫЙ ЛЕС</vt:lpstr>
      <vt:lpstr>ЛИСТВЕННЫЙ ЛЕС</vt:lpstr>
      <vt:lpstr>СМЕШАННЫЙ ЛЕС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2023-10-02T14:51:35Z</dcterms:created>
  <dcterms:modified xsi:type="dcterms:W3CDTF">2023-10-02T15:41:11Z</dcterms:modified>
</cp:coreProperties>
</file>