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FD36A2B-7CC5-400D-9417-2CE0B494FF62}" type="datetimeFigureOut">
              <a:rPr lang="ru-RU" smtClean="0"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939818F-E642-440E-9611-D08281385F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Десятичные дроби и проценты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2328863"/>
            <a:ext cx="88773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86487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6582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5725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</TotalTime>
  <Words>4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Городская</vt:lpstr>
      <vt:lpstr>Десятичные дроби и проценты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Десятичные дроби и проценты</dc:title>
  <dc:creator>1</dc:creator>
  <cp:lastModifiedBy>1</cp:lastModifiedBy>
  <cp:revision>1</cp:revision>
  <dcterms:created xsi:type="dcterms:W3CDTF">2020-02-16T17:14:35Z</dcterms:created>
  <dcterms:modified xsi:type="dcterms:W3CDTF">2020-02-16T17:17:07Z</dcterms:modified>
</cp:coreProperties>
</file>