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3F778C3-40DD-42DF-BE35-7525E5C8D802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898E1A04-9769-4DC2-96E4-6C05B56EFF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778C3-40DD-42DF-BE35-7525E5C8D802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E1A04-9769-4DC2-96E4-6C05B56EFF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778C3-40DD-42DF-BE35-7525E5C8D802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E1A04-9769-4DC2-96E4-6C05B56EFF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778C3-40DD-42DF-BE35-7525E5C8D802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E1A04-9769-4DC2-96E4-6C05B56EFF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778C3-40DD-42DF-BE35-7525E5C8D802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E1A04-9769-4DC2-96E4-6C05B56EFF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778C3-40DD-42DF-BE35-7525E5C8D802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E1A04-9769-4DC2-96E4-6C05B56EFF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3F778C3-40DD-42DF-BE35-7525E5C8D802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98E1A04-9769-4DC2-96E4-6C05B56EFF08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73F778C3-40DD-42DF-BE35-7525E5C8D802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898E1A04-9769-4DC2-96E4-6C05B56EFF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778C3-40DD-42DF-BE35-7525E5C8D802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E1A04-9769-4DC2-96E4-6C05B56EFF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778C3-40DD-42DF-BE35-7525E5C8D802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E1A04-9769-4DC2-96E4-6C05B56EFF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778C3-40DD-42DF-BE35-7525E5C8D802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E1A04-9769-4DC2-96E4-6C05B56EFF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73F778C3-40DD-42DF-BE35-7525E5C8D802}" type="datetimeFigureOut">
              <a:rPr lang="ru-RU" smtClean="0"/>
              <a:t>29.02.2020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898E1A04-9769-4DC2-96E4-6C05B56EFF0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Приближение десятичных дробей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83629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988" y="2838450"/>
            <a:ext cx="858202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390650"/>
            <a:ext cx="840105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86106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52936"/>
            <a:ext cx="910590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75" y="2305050"/>
            <a:ext cx="87058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2305050"/>
            <a:ext cx="83439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438" y="2395538"/>
            <a:ext cx="8239125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</TotalTime>
  <Words>3</Words>
  <Application>Microsoft Office PowerPoint</Application>
  <PresentationFormat>Экран (4:3)</PresentationFormat>
  <Paragraphs>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Городская</vt:lpstr>
      <vt:lpstr>Приближение десятичных дробей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Приближение десятичных дробей</dc:title>
  <dc:creator>Админ</dc:creator>
  <cp:lastModifiedBy>Админ</cp:lastModifiedBy>
  <cp:revision>1</cp:revision>
  <dcterms:created xsi:type="dcterms:W3CDTF">2020-02-29T06:48:43Z</dcterms:created>
  <dcterms:modified xsi:type="dcterms:W3CDTF">2020-02-29T06:53:17Z</dcterms:modified>
</cp:coreProperties>
</file>