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2868F22-78B6-4FFD-86A2-4284089A67CB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804EEF9-539F-425C-8E0C-A228DD7683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Сложные задачи на проценты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362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85534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6264696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1885950"/>
            <a:ext cx="88201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2876550"/>
            <a:ext cx="84010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908720"/>
            <a:ext cx="86010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25" y="3501008"/>
            <a:ext cx="84105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628650"/>
            <a:ext cx="86106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2757488"/>
            <a:ext cx="82772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</TotalTime>
  <Words>4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Сложные задачи на проценты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задачи на проценты</dc:title>
  <dc:creator>Админ</dc:creator>
  <cp:lastModifiedBy>Админ</cp:lastModifiedBy>
  <cp:revision>1</cp:revision>
  <dcterms:created xsi:type="dcterms:W3CDTF">2020-02-29T06:39:40Z</dcterms:created>
  <dcterms:modified xsi:type="dcterms:W3CDTF">2020-02-29T06:46:37Z</dcterms:modified>
</cp:coreProperties>
</file>