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7846640" cy="1224135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Найдите слова, которые противоречат правилу: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484784"/>
            <a:ext cx="8064896" cy="4320480"/>
          </a:xfrm>
        </p:spPr>
        <p:txBody>
          <a:bodyPr>
            <a:noAutofit/>
          </a:bodyPr>
          <a:lstStyle/>
          <a:p>
            <a:pPr algn="just"/>
            <a:r>
              <a:rPr lang="ru-RU" sz="3000" b="1" i="1" dirty="0" smtClean="0"/>
              <a:t>Разыгралась метель, отыскать клад, безымянный палец, обыграть в шашки, сыграть в футбол, дезинфекция помещений,, </a:t>
            </a:r>
            <a:r>
              <a:rPr lang="ru-RU" sz="3000" b="1" i="1" dirty="0" err="1" smtClean="0"/>
              <a:t>межигровой</a:t>
            </a:r>
            <a:r>
              <a:rPr lang="ru-RU" sz="3000" b="1" i="1" dirty="0" smtClean="0"/>
              <a:t>, межинститутский, подытожить заседание, сверхинтересный рассказ, небезызвестный автор, изысканный вкус, </a:t>
            </a:r>
            <a:r>
              <a:rPr lang="ru-RU" sz="3000" b="1" i="1" dirty="0" err="1" smtClean="0"/>
              <a:t>суперинтересный</a:t>
            </a:r>
            <a:r>
              <a:rPr lang="ru-RU" sz="3000" b="1" i="1" dirty="0" smtClean="0"/>
              <a:t> фильм, предынфарктное состояние, долгая контригра, взимать плату за аренду</a:t>
            </a:r>
            <a:endParaRPr lang="ru-RU" sz="3000" dirty="0" smtClean="0"/>
          </a:p>
          <a:p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850106"/>
          </a:xfrm>
        </p:spPr>
        <p:txBody>
          <a:bodyPr/>
          <a:lstStyle/>
          <a:p>
            <a:r>
              <a:rPr lang="ru-RU" dirty="0" smtClean="0"/>
              <a:t>Буквы </a:t>
            </a:r>
            <a:r>
              <a:rPr lang="ru-RU" sz="4800" b="1" dirty="0" err="1" smtClean="0"/>
              <a:t>ы</a:t>
            </a:r>
            <a:r>
              <a:rPr lang="ru-RU" dirty="0" smtClean="0"/>
              <a:t> и </a:t>
            </a:r>
            <a:r>
              <a:rPr lang="ru-RU" sz="4800" b="1" dirty="0" err="1" smtClean="0"/>
              <a:t>и</a:t>
            </a:r>
            <a:r>
              <a:rPr lang="ru-RU" dirty="0" smtClean="0"/>
              <a:t> после приставок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20506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После приставок на согласную</a:t>
                      </a:r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Безынтересный, </a:t>
                      </a:r>
                      <a:r>
                        <a:rPr lang="ru-RU" sz="2800" smtClean="0"/>
                        <a:t>подыскать,разыскать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После приставок на гласную; меж-</a:t>
                      </a:r>
                      <a:r>
                        <a:rPr lang="ru-RU" sz="2800" baseline="0" dirty="0" smtClean="0"/>
                        <a:t> сверх- контр- </a:t>
                      </a:r>
                      <a:r>
                        <a:rPr lang="ru-RU" sz="2800" baseline="0" dirty="0" err="1" smtClean="0"/>
                        <a:t>дез</a:t>
                      </a:r>
                      <a:r>
                        <a:rPr lang="ru-RU" sz="2800" baseline="0" dirty="0" smtClean="0"/>
                        <a:t>-</a:t>
                      </a:r>
                      <a:r>
                        <a:rPr lang="ru-RU" sz="2800" dirty="0" smtClean="0"/>
                        <a:t>  </a:t>
                      </a:r>
                      <a:r>
                        <a:rPr lang="ru-RU" sz="2800" dirty="0" err="1" smtClean="0"/>
                        <a:t>супер</a:t>
                      </a:r>
                      <a:r>
                        <a:rPr lang="ru-RU" sz="2800" dirty="0" smtClean="0"/>
                        <a:t>-</a:t>
                      </a:r>
                    </a:p>
                    <a:p>
                      <a:endParaRPr lang="ru-RU" sz="2800" dirty="0" smtClean="0"/>
                    </a:p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доисторический</a:t>
                      </a:r>
                    </a:p>
                    <a:p>
                      <a:r>
                        <a:rPr lang="ru-RU" sz="2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межиздательский</a:t>
                      </a:r>
                      <a:endParaRPr lang="ru-RU" sz="2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сверхинтересный</a:t>
                      </a:r>
                    </a:p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контригра</a:t>
                      </a:r>
                    </a:p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дезинформация</a:t>
                      </a:r>
                    </a:p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2800" dirty="0" smtClean="0"/>
                        <a:t>Сл. исключение взимать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H="1">
            <a:off x="2339752" y="908720"/>
            <a:ext cx="57606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923928" y="908720"/>
            <a:ext cx="172819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123728" y="1844824"/>
            <a:ext cx="7200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339752" y="2492896"/>
            <a:ext cx="14401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411760" y="1916832"/>
            <a:ext cx="14401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051720" y="1916832"/>
            <a:ext cx="72008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940152" y="1988840"/>
            <a:ext cx="21602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трелка вниз 22"/>
          <p:cNvSpPr/>
          <p:nvPr/>
        </p:nvSpPr>
        <p:spPr>
          <a:xfrm>
            <a:off x="2123728" y="2564904"/>
            <a:ext cx="45719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6156176" y="2996952"/>
            <a:ext cx="7200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Мини-тест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/>
              <a:t>1.В каком ряду во всех словах после приставки пишется буква Ы?</a:t>
            </a:r>
          </a:p>
          <a:p>
            <a:r>
              <a:rPr lang="ru-RU" sz="2200" dirty="0" smtClean="0"/>
              <a:t>А) под…</a:t>
            </a:r>
            <a:r>
              <a:rPr lang="ru-RU" sz="2200" dirty="0" err="1" smtClean="0"/>
              <a:t>грать</a:t>
            </a:r>
            <a:r>
              <a:rPr lang="ru-RU" sz="2200" dirty="0" smtClean="0"/>
              <a:t>, пред…</a:t>
            </a:r>
            <a:r>
              <a:rPr lang="ru-RU" sz="2200" dirty="0" err="1" smtClean="0"/>
              <a:t>стория</a:t>
            </a:r>
            <a:r>
              <a:rPr lang="ru-RU" sz="2200" dirty="0" smtClean="0"/>
              <a:t>, </a:t>
            </a:r>
            <a:r>
              <a:rPr lang="ru-RU" sz="2200" dirty="0" err="1" smtClean="0"/>
              <a:t>пред</a:t>
            </a:r>
            <a:r>
              <a:rPr lang="ru-RU" sz="2200" dirty="0" smtClean="0"/>
              <a:t>…</a:t>
            </a:r>
            <a:r>
              <a:rPr lang="ru-RU" sz="2200" dirty="0" err="1" smtClean="0"/>
              <a:t>дущий</a:t>
            </a:r>
            <a:endParaRPr lang="ru-RU" sz="2200" dirty="0" smtClean="0"/>
          </a:p>
          <a:p>
            <a:r>
              <a:rPr lang="ru-RU" sz="2200" dirty="0" smtClean="0"/>
              <a:t>Б) по…</a:t>
            </a:r>
            <a:r>
              <a:rPr lang="ru-RU" sz="2200" dirty="0" err="1" smtClean="0"/>
              <a:t>грать</a:t>
            </a:r>
            <a:r>
              <a:rPr lang="ru-RU" sz="2200" dirty="0" smtClean="0"/>
              <a:t>, под…</a:t>
            </a:r>
            <a:r>
              <a:rPr lang="ru-RU" sz="2200" dirty="0" err="1" smtClean="0"/>
              <a:t>скать</a:t>
            </a:r>
            <a:r>
              <a:rPr lang="ru-RU" sz="2200" dirty="0" smtClean="0"/>
              <a:t>, без…</a:t>
            </a:r>
            <a:r>
              <a:rPr lang="ru-RU" sz="2200" dirty="0" err="1" smtClean="0"/>
              <a:t>нтересный</a:t>
            </a:r>
            <a:endParaRPr lang="ru-RU" sz="2200" dirty="0" smtClean="0"/>
          </a:p>
          <a:p>
            <a:r>
              <a:rPr lang="ru-RU" sz="2200" dirty="0" smtClean="0"/>
              <a:t>В) сверх…</a:t>
            </a:r>
            <a:r>
              <a:rPr lang="ru-RU" sz="2200" dirty="0" err="1" smtClean="0"/>
              <a:t>нтересный</a:t>
            </a:r>
            <a:r>
              <a:rPr lang="ru-RU" sz="2200" dirty="0" smtClean="0"/>
              <a:t>, </a:t>
            </a:r>
            <a:r>
              <a:rPr lang="ru-RU" sz="2200" dirty="0" err="1" smtClean="0"/>
              <a:t>дез</a:t>
            </a:r>
            <a:r>
              <a:rPr lang="ru-RU" sz="2200" dirty="0" smtClean="0"/>
              <a:t>…информация, не….</a:t>
            </a:r>
            <a:r>
              <a:rPr lang="ru-RU" sz="2200" dirty="0" err="1" smtClean="0"/>
              <a:t>звестный</a:t>
            </a:r>
            <a:endParaRPr lang="ru-RU" sz="2200" dirty="0" smtClean="0"/>
          </a:p>
          <a:p>
            <a:r>
              <a:rPr lang="ru-RU" sz="2200" dirty="0" smtClean="0"/>
              <a:t>Г) роз…</a:t>
            </a:r>
            <a:r>
              <a:rPr lang="ru-RU" sz="2200" dirty="0" err="1" smtClean="0"/>
              <a:t>ск</a:t>
            </a:r>
            <a:r>
              <a:rPr lang="ru-RU" sz="2200" dirty="0" smtClean="0"/>
              <a:t>, </a:t>
            </a:r>
            <a:r>
              <a:rPr lang="ru-RU" sz="2200" dirty="0" err="1" smtClean="0"/>
              <a:t>небез</a:t>
            </a:r>
            <a:r>
              <a:rPr lang="ru-RU" sz="2200" dirty="0" smtClean="0"/>
              <a:t>…</a:t>
            </a:r>
            <a:r>
              <a:rPr lang="ru-RU" sz="2200" dirty="0" err="1" smtClean="0"/>
              <a:t>звестный</a:t>
            </a:r>
            <a:r>
              <a:rPr lang="ru-RU" sz="2200" dirty="0" smtClean="0"/>
              <a:t>, на…игранный</a:t>
            </a:r>
          </a:p>
          <a:p>
            <a:pPr>
              <a:buNone/>
            </a:pPr>
            <a:r>
              <a:rPr lang="ru-RU" sz="2400" b="1" dirty="0" smtClean="0"/>
              <a:t>2.В каком ряду во всех словах после приставки пишется буква И ?</a:t>
            </a:r>
          </a:p>
          <a:p>
            <a:r>
              <a:rPr lang="ru-RU" sz="2400" dirty="0" smtClean="0"/>
              <a:t>А) с…</a:t>
            </a:r>
            <a:r>
              <a:rPr lang="ru-RU" sz="2400" dirty="0" err="1" smtClean="0"/>
              <a:t>грать</a:t>
            </a:r>
            <a:r>
              <a:rPr lang="ru-RU" sz="2400" dirty="0" smtClean="0"/>
              <a:t>, пере…</a:t>
            </a:r>
            <a:r>
              <a:rPr lang="ru-RU" sz="2400" dirty="0" err="1" smtClean="0"/>
              <a:t>грать</a:t>
            </a:r>
            <a:r>
              <a:rPr lang="ru-RU" sz="2400" dirty="0" smtClean="0"/>
              <a:t>, про…</a:t>
            </a:r>
            <a:r>
              <a:rPr lang="ru-RU" sz="2400" dirty="0" err="1" smtClean="0"/>
              <a:t>грать</a:t>
            </a:r>
            <a:endParaRPr lang="ru-RU" sz="2400" dirty="0" smtClean="0"/>
          </a:p>
          <a:p>
            <a:r>
              <a:rPr lang="ru-RU" sz="2400" dirty="0" smtClean="0"/>
              <a:t>Б) контр…</a:t>
            </a:r>
            <a:r>
              <a:rPr lang="ru-RU" sz="2400" dirty="0" err="1" smtClean="0"/>
              <a:t>гра</a:t>
            </a:r>
            <a:r>
              <a:rPr lang="ru-RU" sz="2400" dirty="0" smtClean="0"/>
              <a:t>, сверх…</a:t>
            </a:r>
            <a:r>
              <a:rPr lang="ru-RU" sz="2400" dirty="0" err="1" smtClean="0"/>
              <a:t>нтерес</a:t>
            </a:r>
            <a:r>
              <a:rPr lang="ru-RU" sz="2400" dirty="0" smtClean="0"/>
              <a:t>, </a:t>
            </a:r>
            <a:r>
              <a:rPr lang="ru-RU" sz="2400" dirty="0" err="1" smtClean="0"/>
              <a:t>дез</a:t>
            </a:r>
            <a:r>
              <a:rPr lang="ru-RU" sz="2400" dirty="0" smtClean="0"/>
              <a:t>…</a:t>
            </a:r>
            <a:r>
              <a:rPr lang="ru-RU" sz="2400" dirty="0" err="1" smtClean="0"/>
              <a:t>нфекция</a:t>
            </a:r>
            <a:endParaRPr lang="ru-RU" sz="2400" dirty="0" smtClean="0"/>
          </a:p>
          <a:p>
            <a:r>
              <a:rPr lang="ru-RU" sz="2400" dirty="0" smtClean="0"/>
              <a:t>В) до…</a:t>
            </a:r>
            <a:r>
              <a:rPr lang="ru-RU" sz="2400" dirty="0" err="1" smtClean="0"/>
              <a:t>грать</a:t>
            </a:r>
            <a:r>
              <a:rPr lang="ru-RU" sz="2400" dirty="0" smtClean="0"/>
              <a:t>, без…</a:t>
            </a:r>
            <a:r>
              <a:rPr lang="ru-RU" sz="2400" dirty="0" err="1" smtClean="0"/>
              <a:t>нтересно</a:t>
            </a:r>
            <a:r>
              <a:rPr lang="ru-RU" sz="2400" dirty="0" smtClean="0"/>
              <a:t>, от…</a:t>
            </a:r>
            <a:r>
              <a:rPr lang="ru-RU" sz="2400" dirty="0" err="1" smtClean="0"/>
              <a:t>граться</a:t>
            </a:r>
            <a:endParaRPr lang="ru-RU" sz="2400" dirty="0" smtClean="0"/>
          </a:p>
          <a:p>
            <a:r>
              <a:rPr lang="ru-RU" sz="2400" dirty="0" smtClean="0"/>
              <a:t>Г) до…</a:t>
            </a:r>
            <a:r>
              <a:rPr lang="ru-RU" sz="2400" dirty="0" err="1" smtClean="0"/>
              <a:t>сторический</a:t>
            </a:r>
            <a:r>
              <a:rPr lang="ru-RU" sz="2400" dirty="0" smtClean="0"/>
              <a:t>, пред…</a:t>
            </a:r>
            <a:r>
              <a:rPr lang="ru-RU" sz="2400" dirty="0" err="1" smtClean="0"/>
              <a:t>дущий</a:t>
            </a:r>
            <a:r>
              <a:rPr lang="ru-RU" sz="2400" dirty="0" smtClean="0"/>
              <a:t>, </a:t>
            </a:r>
            <a:r>
              <a:rPr lang="ru-RU" sz="2400" dirty="0" err="1" smtClean="0"/>
              <a:t>пред</a:t>
            </a:r>
            <a:r>
              <a:rPr lang="ru-RU" sz="2400" dirty="0" smtClean="0"/>
              <a:t>…</a:t>
            </a:r>
            <a:r>
              <a:rPr lang="ru-RU" sz="2400" dirty="0" err="1" smtClean="0"/>
              <a:t>стория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169</Words>
  <Application>Microsoft Office PowerPoint</Application>
  <PresentationFormat>Экран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Найдите слова, которые противоречат правилу:</vt:lpstr>
      <vt:lpstr>Буквы ы и и после приставок</vt:lpstr>
      <vt:lpstr>Мини-тест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Найдите слова, которые противоречат правилу:</dc:title>
  <dc:creator>Мама</dc:creator>
  <cp:lastModifiedBy>Мама</cp:lastModifiedBy>
  <cp:revision>7</cp:revision>
  <dcterms:created xsi:type="dcterms:W3CDTF">2020-11-10T11:58:31Z</dcterms:created>
  <dcterms:modified xsi:type="dcterms:W3CDTF">2020-11-10T12:47:58Z</dcterms:modified>
</cp:coreProperties>
</file>