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C03A34E-DD75-4694-8158-621F7B06CE83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E53FAE0E-8C89-4B08-8023-2B750CDE2CC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Сложение и вычитание положительных десятичных дробей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548680"/>
            <a:ext cx="89344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301208"/>
            <a:ext cx="86010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785813"/>
            <a:ext cx="90201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957388"/>
            <a:ext cx="847725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</TotalTime>
  <Words>6</Words>
  <Application>Microsoft Office PowerPoint</Application>
  <PresentationFormat>Экран 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Городская</vt:lpstr>
      <vt:lpstr>Сложение и вычитание положительных десятичных дробей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и вычитание положительных десятичных дробей</dc:title>
  <dc:creator>1</dc:creator>
  <cp:lastModifiedBy>1</cp:lastModifiedBy>
  <cp:revision>1</cp:revision>
  <dcterms:created xsi:type="dcterms:W3CDTF">2020-02-02T19:14:25Z</dcterms:created>
  <dcterms:modified xsi:type="dcterms:W3CDTF">2020-02-02T19:17:09Z</dcterms:modified>
</cp:coreProperties>
</file>