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BD1B39-8E0F-4A2E-965F-C2F39FE64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45A5C7-0E0F-4110-8044-429B001BA8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B1CAAD-B876-4CBC-938D-03CEF9EB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2027F2-867F-4893-BCD7-31BFBEC40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4B3545-C47B-4A5E-8E59-98B76741D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408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73C3E-9BED-4002-AB3D-75DA7463F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120191-961A-41E9-A837-9D740FDFA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C25113-547A-4606-9728-A6D380BCF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39335D-C6D4-416C-A1A3-1F57BAEC5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018568-6B1B-4669-B561-06A797D46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904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BB7C69F-6684-473F-AAC9-5858A8BBA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AFF0D8-BC2D-4639-8CF3-D24C1414B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576EDC-5587-4E51-86A1-C1F816C7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70CE9F-1CDE-4E86-8C8D-62216EE2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B7B5CE-7467-4CCA-A8C2-F9DF9454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13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E9AF22-564F-4C10-A123-20B613097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64CDA1-CE34-4F5D-9D1E-40A906EC8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0E2649-0568-4007-83AA-889CA57CB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C0DB1F-CA6D-43FE-BBF0-31CE513D3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D49D4A-BCE4-40D0-B662-F04EFDA8E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30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C19036-F6DE-499A-BDA3-1603F5B0B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6460479-57DA-4F42-B036-FB0E33A32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9A01F1-8D5C-48AB-9DFC-5CB7A4CDC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7A61F6-22FA-475C-8FB6-11F96FBA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AFBB80-9EEC-4A35-8848-ED5929DFE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06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8E1ED-8A97-49C9-907E-D46B340A4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1AF54C-0627-40C9-833D-E6A463DE1B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F9BF5C-5D3F-46BB-A4D0-43E2F8B677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5D054FD-FDA5-4422-B3EE-A19E88E8D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B61BA4-C2FF-40A1-B65D-AB33748E0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998560-3F63-4EF2-A868-07E08028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2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CE1D86-6BF8-42D6-819B-D76186C00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B85384-C34F-4DA2-881D-34EDA7FFB5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7767EDE-1E0B-4B6B-98EE-58EB48C82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7352E20-D15B-4DC6-BEF5-C4D286E671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C096F3A-4EF9-46F2-8792-DB704C3204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8EBDBFF-88E1-4A67-9768-A20100B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8FC252E-D833-4342-8B60-9EF99E55E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6C3541-E8D8-447D-A4D8-D5EF6DF47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36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F60E25-E7A0-48FD-860D-E1F66779F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C354EB8-33A4-4F6C-B22A-0A23B7A6B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9427C3E-C65F-425B-9D0A-845CDB9C4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FA34DFF-F75B-4AAF-8045-AE9A8CE6F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518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5BC7F9B-479B-4915-B81B-E75C3B2EC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3FFE5E6-10B4-4170-9BAF-8AD343C4D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37A4A6C-71F8-463A-9DC7-EC97581D1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57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62F74-4763-41E0-841B-0A4306E76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A00D41-EA11-4847-8F33-0A025880B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45D92F-5D38-4797-9741-FAEABCBBD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31595E-B473-45B3-9058-A714C7BCC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C51FEB-AEFE-4F82-91B0-9F053FAD4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AB1FC4-5C03-4D54-8276-340055043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14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B49C9-5A3D-4985-BA9C-DA7F78D30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59AAE73-0FAD-490F-A550-BABEE184A6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3CFCE9-D5A1-48DD-B6F5-A999FFFF82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A76150-8C93-49FC-970D-128E0A376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EEED98-C2DA-42C2-A3F1-01BFBAA07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2D4299-94BC-4075-846B-752E6483B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36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2F0B4F-6A8E-4A0D-ABF1-9070239DF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1C2FEE-7F88-4C8F-AE73-FED882963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EE9EE8-FA1A-4A27-BE23-B8E543EE67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822F3-7CE4-47B7-A832-0657B12DA11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DC2EBA-8F67-47A9-96F1-BE246A0680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F28146-49B2-4FCA-9976-3B70F983BE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56B35-E935-4007-8F9D-161604A02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678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17B429-4824-4A0E-882D-17F38718E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1658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C6529-DFED-41CF-A34F-6282DD6BE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по правилам дорожного движения 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3027100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39F61A-E119-4D37-86AB-F9CA627FA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767128-5A0F-45CC-AC05-438EC6DAA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пешеходам ходить по проезжей части улицы, дороги?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DBB1B7-1A91-44A8-A766-2574C01241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766" y="1973207"/>
            <a:ext cx="3843130" cy="28163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0BB0B9-7D07-460B-BA6C-E3E645A120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0675" y="1987825"/>
            <a:ext cx="3843130" cy="28823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50DA557-2DA4-48D9-A3FE-46A90D2117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6571" y="2079003"/>
            <a:ext cx="3900828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95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C96310-4A9C-4B3A-8688-20A01C217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6F34BF-22A5-40E7-A9AA-B2240FE91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888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пешеходов по проезжей части </a:t>
            </a:r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ЗАПРЕЩЕНО!</a:t>
            </a:r>
          </a:p>
        </p:txBody>
      </p:sp>
    </p:spTree>
    <p:extLst>
      <p:ext uri="{BB962C8B-B14F-4D97-AF65-F5344CB8AC3E}">
        <p14:creationId xmlns:p14="http://schemas.microsoft.com/office/powerpoint/2010/main" val="3503654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F9B9C0-E0BE-4CD6-81EB-F14A9B8E90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D2566-48C9-4BCE-ADAC-54C59AA15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знак «велосипедная дорожка»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D671EC2-FA90-4F94-9C7E-63C94318D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57322" y="1904999"/>
            <a:ext cx="3048000" cy="304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D7604C-AFAE-451C-84DD-D07BB3BB66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3" y="1884984"/>
            <a:ext cx="3503958" cy="30647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84349E-A1E3-4851-A19C-DA30DB385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1012" y="1709218"/>
            <a:ext cx="3503958" cy="350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4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B242C6-904D-4E3E-90E3-9A18D0C52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9E69C2-89A3-4DA3-B021-2F07FBB95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«Велосипедная дорожка»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B84CFFE-CE9F-4F6D-9B12-E67F0E39F5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37112" y="1690688"/>
            <a:ext cx="4320341" cy="432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00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E51D5B-4433-4E1D-BDB5-7F99CEAF7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B61759-4734-403B-9997-BC9383EE5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ездить на велосипеде, не держась за руль?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10C7AF-DD04-4529-B0BA-6A5D151A9C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20849" y="1825625"/>
            <a:ext cx="615030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6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38DC0C-95B1-4D13-9D76-0F174D262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C356D0-F708-43AF-A7A3-5B7988097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313" y="-1"/>
            <a:ext cx="102836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87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11A498-E92A-4A90-9A86-BD4A22795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813258-757F-48D3-92BD-474ED4BA8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местах устанавливают знак «Осторожно дети?»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82CFF0-F902-4922-A003-7FCAC9DCA9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6852" y="2056916"/>
            <a:ext cx="4628477" cy="30856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03209B-9AEC-448F-884D-36F96C23FF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4723" y="2055813"/>
            <a:ext cx="3399813" cy="308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8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CE49E3-E6A2-4CD6-ABC4-C39981B1C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209FB4-9509-443A-8EF2-4677F71D5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79984" cy="1325563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очень важный знак,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висит не просто так.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внимательней, шофер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 школа, детский двор!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E75E86B-2B18-449F-A4F4-4F02AE9A6C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94629" y="2438400"/>
            <a:ext cx="3185878" cy="42478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CFC693-7A44-4A06-94B1-AF31CE4CE3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360" t="43723" r="56887" b="10708"/>
          <a:stretch/>
        </p:blipFill>
        <p:spPr>
          <a:xfrm>
            <a:off x="6838121" y="2600474"/>
            <a:ext cx="2959250" cy="408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40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6C9A74-1097-489C-985D-D3360FC69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BDAF4C-6B0E-4F6F-BA2C-57AA7F772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посадки и высадки пассажиров.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 «Место остановки автобуса»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140D478-500F-4184-9394-D5AF477183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52101" t="16009" r="3055" b="12970"/>
          <a:stretch/>
        </p:blipFill>
        <p:spPr>
          <a:xfrm>
            <a:off x="8348869" y="1690688"/>
            <a:ext cx="3193775" cy="37371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F6E161-862E-4D22-BDBC-3DC7BAAD540B}"/>
              </a:ext>
            </a:extLst>
          </p:cNvPr>
          <p:cNvSpPr txBox="1"/>
          <p:nvPr/>
        </p:nvSpPr>
        <p:spPr>
          <a:xfrm>
            <a:off x="2146852" y="2332383"/>
            <a:ext cx="620201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посадочных площадок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Пассажиры транспорт ждут.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Установленный порядок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Нарушать нельзя и тут.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63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6BA17B-CE08-4DB8-B1E5-40AA61D48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EC6873-9E29-499A-9960-0820030A9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какого возраста можно ездить на велосипеде по улицам (дороге)?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DA5232-705E-48C3-B28E-E2126D1E5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Управлять велосипедом при движении по дорогам разрешается лицам не моложе 14 лет. Напомню, что тротуары, обочины относятся к дорогам поэтому лицам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14 лет по ним передвигаться нельзя! </a:t>
            </a:r>
          </a:p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Управлять мопедом при движении по дорогам разрешается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лицам не моложе 16 лет.</a:t>
            </a:r>
          </a:p>
        </p:txBody>
      </p:sp>
    </p:spTree>
    <p:extLst>
      <p:ext uri="{BB962C8B-B14F-4D97-AF65-F5344CB8AC3E}">
        <p14:creationId xmlns:p14="http://schemas.microsoft.com/office/powerpoint/2010/main" val="1138300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D98E8E8-5C88-4668-A74F-3D7701C47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2B4792-276E-455C-9A0E-C4686CA323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93" r="25373"/>
          <a:stretch/>
        </p:blipFill>
        <p:spPr>
          <a:xfrm>
            <a:off x="1961321" y="2120346"/>
            <a:ext cx="2610678" cy="447260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F5A4E68-C4A8-4E86-B573-9A972EF98E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85" t="15101" r="9570" b="13813"/>
          <a:stretch/>
        </p:blipFill>
        <p:spPr>
          <a:xfrm>
            <a:off x="4161185" y="185533"/>
            <a:ext cx="5327372" cy="295523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D20D07-9D74-46DC-959F-CB2C5C4B13C9}"/>
              </a:ext>
            </a:extLst>
          </p:cNvPr>
          <p:cNvSpPr txBox="1"/>
          <p:nvPr/>
        </p:nvSpPr>
        <p:spPr>
          <a:xfrm>
            <a:off x="5108712" y="523748"/>
            <a:ext cx="31937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Дорогой друг!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тебе проверить свои знания по правилам дорожного движения и принять участие в викторине.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5578FF4-F49A-49C7-9711-5998FCB4FE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083" y="2416652"/>
            <a:ext cx="4832917" cy="432654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01F4657-219B-4AD9-ADF6-0842C5AC31DB}"/>
              </a:ext>
            </a:extLst>
          </p:cNvPr>
          <p:cNvSpPr txBox="1"/>
          <p:nvPr/>
        </p:nvSpPr>
        <p:spPr>
          <a:xfrm rot="545587">
            <a:off x="8322817" y="2847949"/>
            <a:ext cx="31592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должен:</a:t>
            </a:r>
          </a:p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прочитать вопрос.</a:t>
            </a:r>
          </a:p>
          <a:p>
            <a:pPr marL="342900" indent="-342900">
              <a:buAutoNum type="arabicPeriod"/>
            </a:pP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правильный ответ.</a:t>
            </a:r>
          </a:p>
        </p:txBody>
      </p:sp>
    </p:spTree>
    <p:extLst>
      <p:ext uri="{BB962C8B-B14F-4D97-AF65-F5344CB8AC3E}">
        <p14:creationId xmlns:p14="http://schemas.microsoft.com/office/powerpoint/2010/main" val="1833526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817028-9A36-425B-A993-8F0ED5AF3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390783" cy="68580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F5FE230-D0C9-4CD6-8353-1CAF3232E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дорожные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знать положено!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только твёрдо знать, 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ещё и соблюдать!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Будешь ты умён смел,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ещё здоров и цел!</a:t>
            </a:r>
          </a:p>
        </p:txBody>
      </p:sp>
    </p:spTree>
    <p:extLst>
      <p:ext uri="{BB962C8B-B14F-4D97-AF65-F5344CB8AC3E}">
        <p14:creationId xmlns:p14="http://schemas.microsoft.com/office/powerpoint/2010/main" val="303619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0AEFFB-707F-489D-BFD1-C58BEFD34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B67BB7-5D4A-4EB7-8C9D-A513A1396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5947" y="1968638"/>
            <a:ext cx="11353800" cy="2086527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60567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363BCB-92FB-49B3-8C26-16C88C1F7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241"/>
            <a:ext cx="12192000" cy="694248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D6F2FE-91E8-4F8E-95BD-BC4FE28A5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сигналы пешеходного светофора вы знаете, что они обозначают?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3D70C6-624D-46AD-A137-F469959817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94542" y="1894371"/>
            <a:ext cx="6402916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5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BCD672-BACC-43A6-92D9-A7652B19C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2452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13232D92-3918-4410-9BBC-DEA848CE20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54610" b="49040"/>
          <a:stretch/>
        </p:blipFill>
        <p:spPr>
          <a:xfrm>
            <a:off x="225261" y="165652"/>
            <a:ext cx="2543386" cy="21611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8770D53-BF07-47E6-86F5-387F231BF4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558" t="50000"/>
          <a:stretch/>
        </p:blipFill>
        <p:spPr>
          <a:xfrm>
            <a:off x="119148" y="4412974"/>
            <a:ext cx="2676965" cy="22793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DAB274-DDED-4377-A401-80AE7F0E4C47}"/>
              </a:ext>
            </a:extLst>
          </p:cNvPr>
          <p:cNvSpPr txBox="1"/>
          <p:nvPr/>
        </p:nvSpPr>
        <p:spPr>
          <a:xfrm>
            <a:off x="3538330" y="940904"/>
            <a:ext cx="71296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D9048E-702C-4F13-91B5-FAEADC77CFB7}"/>
              </a:ext>
            </a:extLst>
          </p:cNvPr>
          <p:cNvSpPr txBox="1"/>
          <p:nvPr/>
        </p:nvSpPr>
        <p:spPr>
          <a:xfrm>
            <a:off x="3538330" y="4982817"/>
            <a:ext cx="64538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иди</a:t>
            </a:r>
          </a:p>
        </p:txBody>
      </p:sp>
    </p:spTree>
    <p:extLst>
      <p:ext uri="{BB962C8B-B14F-4D97-AF65-F5344CB8AC3E}">
        <p14:creationId xmlns:p14="http://schemas.microsoft.com/office/powerpoint/2010/main" val="79636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7F3D2A-9509-4BE7-A00B-FF87AFC29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DA60D1-CBDD-4612-ADD3-282CE0FBD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из этих знаков на проезжей части улиц обозначает пешеходный переход?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E1E694-8E9A-44FB-AF98-799762F350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3583" y="1930348"/>
            <a:ext cx="2997304" cy="29973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CBB9F1-030B-4FD5-A8E9-9BD04A8169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5663" y="1949880"/>
            <a:ext cx="3272276" cy="29777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17F01D-9177-4F9F-AE9D-AB8B5BB63B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786" y="1930348"/>
            <a:ext cx="2997305" cy="299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77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CAEADB-5FEB-4A30-8EFE-B95C4E53A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05D75-172D-4114-85FA-B7ACA5EF0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 «Пешеходный переход!»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D0B233-7794-4C9C-9E98-7B5068D281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19062" y="1690688"/>
            <a:ext cx="4996068" cy="499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6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FC3277-C33E-4EBA-8D46-5FB389E3F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7E322E-62DA-43FB-B1E7-4DBC7D113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и как должны переходить улицу пешеходы?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847645-19FF-452B-B44A-D5FA90E6C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1774" r="11453"/>
          <a:stretch/>
        </p:blipFill>
        <p:spPr>
          <a:xfrm>
            <a:off x="4207596" y="1754616"/>
            <a:ext cx="4164443" cy="30511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56F271-6526-4283-B6D5-175175496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266" y="1690688"/>
            <a:ext cx="3029134" cy="327735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90291E-F577-45B2-BA39-E908CD1F5D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528" y="1754616"/>
            <a:ext cx="3966541" cy="30511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10A099-BC26-4852-AC2C-DAC61A17274B}"/>
              </a:ext>
            </a:extLst>
          </p:cNvPr>
          <p:cNvSpPr txBox="1"/>
          <p:nvPr/>
        </p:nvSpPr>
        <p:spPr>
          <a:xfrm>
            <a:off x="9162867" y="5002429"/>
            <a:ext cx="3029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Подземный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607390-4F5F-4F76-9620-54382596550C}"/>
              </a:ext>
            </a:extLst>
          </p:cNvPr>
          <p:cNvSpPr txBox="1"/>
          <p:nvPr/>
        </p:nvSpPr>
        <p:spPr>
          <a:xfrm>
            <a:off x="5182471" y="4894708"/>
            <a:ext cx="2679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Надземный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99DAB1-A289-431D-86B0-FA25EA5CBE31}"/>
              </a:ext>
            </a:extLst>
          </p:cNvPr>
          <p:cNvSpPr txBox="1"/>
          <p:nvPr/>
        </p:nvSpPr>
        <p:spPr>
          <a:xfrm>
            <a:off x="1982214" y="4894708"/>
            <a:ext cx="2557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Наземный</a:t>
            </a:r>
          </a:p>
        </p:txBody>
      </p:sp>
    </p:spTree>
    <p:extLst>
      <p:ext uri="{BB962C8B-B14F-4D97-AF65-F5344CB8AC3E}">
        <p14:creationId xmlns:p14="http://schemas.microsoft.com/office/powerpoint/2010/main" val="51736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D6B200-E211-482A-9C89-1D0E09C0E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D7B8E-A4D7-42F7-AAAB-3C76654E4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знак, который запрещает движение пешеходов.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30F4D57-D8F9-41FE-8E61-6FFC5F6B18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73217" y="1928194"/>
            <a:ext cx="3305475" cy="30038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B43B67-B02B-4749-BE2C-BBEA455FDD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070" y="1928194"/>
            <a:ext cx="2993395" cy="30990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8D8749-79EA-45B0-9014-7388C60F4E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943" y="1892530"/>
            <a:ext cx="3003858" cy="300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3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00B960-E611-4665-9DD3-338125C9F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82E10E-C167-4E75-B9F8-553D0796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пешеходов запрещено!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739064C6-3988-4F5D-97D7-850AEFF0AB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20331" y="1825625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58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284</Words>
  <Application>Microsoft Office PowerPoint</Application>
  <PresentationFormat>Широкоэкранный</PresentationFormat>
  <Paragraphs>41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Викторина по правилам дорожного движения школьников.</vt:lpstr>
      <vt:lpstr>Презентация PowerPoint</vt:lpstr>
      <vt:lpstr>Какие сигналы пешеходного светофора вы знаете, что они обозначают?</vt:lpstr>
      <vt:lpstr>Презентация PowerPoint</vt:lpstr>
      <vt:lpstr>Какой из этих знаков на проезжей части улиц обозначает пешеходный переход?</vt:lpstr>
      <vt:lpstr>Знак «Пешеходный переход!»</vt:lpstr>
      <vt:lpstr>Где и как должны переходить улицу пешеходы?</vt:lpstr>
      <vt:lpstr>Покажи знак, который запрещает движение пешеходов.</vt:lpstr>
      <vt:lpstr>Движение пешеходов запрещено!</vt:lpstr>
      <vt:lpstr>Можно ли пешеходам ходить по проезжей части улицы, дороги?</vt:lpstr>
      <vt:lpstr>Движение пешеходов по проезжей части ЗАПРЕЩЕНО!</vt:lpstr>
      <vt:lpstr>Покажи знак «велосипедная дорожка»</vt:lpstr>
      <vt:lpstr>«Велосипедная дорожка»</vt:lpstr>
      <vt:lpstr>Можно ли ездить на велосипеде, не держась за руль?</vt:lpstr>
      <vt:lpstr>Презентация PowerPoint</vt:lpstr>
      <vt:lpstr>В каких местах устанавливают знак «Осторожно дети?»</vt:lpstr>
      <vt:lpstr> Это очень важный знак, он висит не просто так. Будь внимательней, шофер Рядом школа, детский двор!</vt:lpstr>
      <vt:lpstr>Место посадки и высадки пассажиров. Знак «Место остановки автобуса»</vt:lpstr>
      <vt:lpstr>С какого возраста можно ездить на велосипеде по улицам (дороге)?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«по правилам дорожного движения школьников.»</dc:title>
  <dc:creator>Professional</dc:creator>
  <cp:lastModifiedBy>Professional</cp:lastModifiedBy>
  <cp:revision>12</cp:revision>
  <dcterms:created xsi:type="dcterms:W3CDTF">2023-10-01T17:40:28Z</dcterms:created>
  <dcterms:modified xsi:type="dcterms:W3CDTF">2023-10-01T20:06:57Z</dcterms:modified>
</cp:coreProperties>
</file>