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91" r:id="rId3"/>
    <p:sldId id="296" r:id="rId4"/>
    <p:sldId id="269" r:id="rId5"/>
    <p:sldId id="273" r:id="rId6"/>
    <p:sldId id="270" r:id="rId7"/>
    <p:sldId id="275" r:id="rId8"/>
    <p:sldId id="271" r:id="rId9"/>
    <p:sldId id="272" r:id="rId10"/>
    <p:sldId id="274" r:id="rId11"/>
    <p:sldId id="276" r:id="rId12"/>
    <p:sldId id="277" r:id="rId13"/>
    <p:sldId id="297" r:id="rId14"/>
    <p:sldId id="298" r:id="rId15"/>
    <p:sldId id="299" r:id="rId16"/>
    <p:sldId id="300" r:id="rId17"/>
    <p:sldId id="283" r:id="rId18"/>
    <p:sldId id="284" r:id="rId19"/>
    <p:sldId id="286" r:id="rId20"/>
    <p:sldId id="287" r:id="rId21"/>
    <p:sldId id="288" r:id="rId22"/>
    <p:sldId id="285" r:id="rId23"/>
    <p:sldId id="293" r:id="rId24"/>
    <p:sldId id="294" r:id="rId25"/>
    <p:sldId id="29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206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211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255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85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74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69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8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309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5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7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04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40A6D-E182-45AB-859D-0B88E28D968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5AA65-2465-4AE7-B662-6379023CF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75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Прямоугольник 1"/>
          <p:cNvSpPr>
            <a:spLocks noChangeArrowheads="1"/>
          </p:cNvSpPr>
          <p:nvPr/>
        </p:nvSpPr>
        <p:spPr bwMode="auto">
          <a:xfrm>
            <a:off x="302004" y="159390"/>
            <a:ext cx="11677475" cy="55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EB3D9F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водным просторам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D759582-AEF9-49DA-ADD2-EA7FA5A31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045" y="780177"/>
            <a:ext cx="8076081" cy="504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76462D-956F-479F-B98C-6FB02BC2796D}"/>
              </a:ext>
            </a:extLst>
          </p:cNvPr>
          <p:cNvSpPr txBox="1"/>
          <p:nvPr/>
        </p:nvSpPr>
        <p:spPr>
          <a:xfrm>
            <a:off x="796955" y="3196206"/>
            <a:ext cx="104946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Подготовила </a:t>
            </a:r>
            <a:r>
              <a:rPr lang="en-US" alt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 </a:t>
            </a:r>
            <a:r>
              <a:rPr lang="ru-RU" altLang="ru-RU" sz="1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Багаева</a:t>
            </a:r>
            <a:r>
              <a:rPr lang="ru-RU" alt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Валерьевна</a:t>
            </a:r>
            <a:endParaRPr lang="en-US" altLang="ru-RU" sz="1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ГБОУ Школа 1368</a:t>
            </a:r>
            <a:endParaRPr lang="ru-RU" altLang="ru-RU" sz="20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28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8464" y="1844824"/>
            <a:ext cx="860400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19352" y="1229710"/>
            <a:ext cx="53073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Карп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41021617"/>
      </p:ext>
    </p:extLst>
  </p:cSld>
  <p:clrMapOvr>
    <a:masterClrMapping/>
  </p:clrMapOvr>
  <p:transition>
    <p:dissolve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779" y="425669"/>
            <a:ext cx="7504387" cy="1355834"/>
          </a:xfrm>
        </p:spPr>
        <p:txBody>
          <a:bodyPr>
            <a:noAutofit/>
          </a:bodyPr>
          <a:lstStyle/>
          <a:p>
            <a:pPr algn="ctr"/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    море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29144" y="1781502"/>
            <a:ext cx="3121573" cy="4026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в морях и океанах необычайно разнообразна.  Там обитает более 25 тыс. видов рыб. Самые красивые и необычные – это морские рыбы. Давайте вспомним некоторых из них.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148CE6D-D7A3-45ED-B7A1-CCCE4013DD5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24" y="1706001"/>
            <a:ext cx="6443842" cy="483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947596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1406" y="0"/>
            <a:ext cx="7606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Тресковые рыбы</a:t>
            </a:r>
            <a:endParaRPr lang="ru-RU" sz="36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06B93A0-F1F0-4D92-8C55-E0F6B2E3C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19188"/>
            <a:ext cx="10188644" cy="514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092647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B48F222-EB76-4920-A255-91505A4F5B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68" r="126"/>
          <a:stretch/>
        </p:blipFill>
        <p:spPr bwMode="auto">
          <a:xfrm>
            <a:off x="1257300" y="1333850"/>
            <a:ext cx="9665166" cy="427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DFCE62-A5E5-4A65-B794-A55644250E84}"/>
              </a:ext>
            </a:extLst>
          </p:cNvPr>
          <p:cNvSpPr txBox="1"/>
          <p:nvPr/>
        </p:nvSpPr>
        <p:spPr>
          <a:xfrm>
            <a:off x="2416029" y="385893"/>
            <a:ext cx="5100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     Скумбриевые рыбы</a:t>
            </a:r>
          </a:p>
        </p:txBody>
      </p:sp>
    </p:spTree>
    <p:extLst>
      <p:ext uri="{BB962C8B-B14F-4D97-AF65-F5344CB8AC3E}">
        <p14:creationId xmlns:p14="http://schemas.microsoft.com/office/powerpoint/2010/main" val="1942745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66B7F680-F01A-47C7-91A5-1FF013272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673" y="1735648"/>
            <a:ext cx="7894040" cy="411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B857F9-B004-4C17-9C5F-15B32A7E8CBB}"/>
              </a:ext>
            </a:extLst>
          </p:cNvPr>
          <p:cNvSpPr txBox="1"/>
          <p:nvPr/>
        </p:nvSpPr>
        <p:spPr>
          <a:xfrm>
            <a:off x="4160939" y="796954"/>
            <a:ext cx="3877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Камбаловые рыбы</a:t>
            </a:r>
          </a:p>
        </p:txBody>
      </p:sp>
    </p:spTree>
    <p:extLst>
      <p:ext uri="{BB962C8B-B14F-4D97-AF65-F5344CB8AC3E}">
        <p14:creationId xmlns:p14="http://schemas.microsoft.com/office/powerpoint/2010/main" val="1916719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160A2B09-FA0C-4631-B921-DD5341594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23988"/>
            <a:ext cx="7926782" cy="417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FA04BD-3BF7-4591-81E9-414D7017D76B}"/>
              </a:ext>
            </a:extLst>
          </p:cNvPr>
          <p:cNvSpPr txBox="1"/>
          <p:nvPr/>
        </p:nvSpPr>
        <p:spPr>
          <a:xfrm>
            <a:off x="4228051" y="444617"/>
            <a:ext cx="3553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Сельдевые рыбы</a:t>
            </a:r>
          </a:p>
        </p:txBody>
      </p:sp>
    </p:spTree>
    <p:extLst>
      <p:ext uri="{BB962C8B-B14F-4D97-AF65-F5344CB8AC3E}">
        <p14:creationId xmlns:p14="http://schemas.microsoft.com/office/powerpoint/2010/main" val="8758193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5E6456A-3218-46F2-9C92-8DB98C5BB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40" y="2292044"/>
            <a:ext cx="8822988" cy="34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86AC3E-FB98-48C3-B65D-6174F1EEC49B}"/>
              </a:ext>
            </a:extLst>
          </p:cNvPr>
          <p:cNvSpPr txBox="1"/>
          <p:nvPr/>
        </p:nvSpPr>
        <p:spPr>
          <a:xfrm>
            <a:off x="3582099" y="1023457"/>
            <a:ext cx="3844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        Хищные рыбы</a:t>
            </a:r>
          </a:p>
        </p:txBody>
      </p:sp>
    </p:spTree>
    <p:extLst>
      <p:ext uri="{BB962C8B-B14F-4D97-AF65-F5344CB8AC3E}">
        <p14:creationId xmlns:p14="http://schemas.microsoft.com/office/powerpoint/2010/main" val="4053114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21117" y="1"/>
            <a:ext cx="14774917" cy="169068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аквариум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20150" y="1198179"/>
            <a:ext cx="3833649" cy="5346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тип рыб – аквариумные. Первые аквариумы появились в Древнем Египте. Египтяне устанавливали специальные бассейны для рыб в садах и парках. Первым человеком, который решил разводить золотых рыбок в деревянных бочках, был китайский правитель Тин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Цян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наше время аквариумы можно встретить повсюду: дома, в школе, в офисах. Аквариумные рыбки очень красивы. Давайте познакомимся с некоторыми из них.</a:t>
            </a:r>
          </a:p>
        </p:txBody>
      </p:sp>
      <p:pic>
        <p:nvPicPr>
          <p:cNvPr id="2050" name="Picture 2" descr="Аквариум Juwel primo 70 led">
            <a:extLst>
              <a:ext uri="{FF2B5EF4-FFF2-40B4-BE49-F238E27FC236}">
                <a16:creationId xmlns:a16="http://schemas.microsoft.com/office/drawing/2014/main" id="{90A06566-830C-4817-A1C2-EFC7B9430E8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" b="4905"/>
          <a:stretch/>
        </p:blipFill>
        <p:spPr bwMode="auto">
          <a:xfrm>
            <a:off x="1297755" y="1942189"/>
            <a:ext cx="4932129" cy="4142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377383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" r="-534" b="5516"/>
          <a:stretch/>
        </p:blipFill>
        <p:spPr bwMode="auto">
          <a:xfrm>
            <a:off x="1591033" y="1182414"/>
            <a:ext cx="8971864" cy="4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231931" y="204952"/>
            <a:ext cx="4713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Золотые рыбки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30564251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5641" y="1781503"/>
            <a:ext cx="8024815" cy="474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4240925" y="772510"/>
            <a:ext cx="3594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Гурами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27130414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6744" y="331076"/>
            <a:ext cx="10184524" cy="4425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мы с вами отправимся в необыкновенное путешествие на корабле. Вы будете в роли исследователей. Узнаете много нового и интересного.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Ребята, а где может плавать корабль? (по реке, по морю, по океану).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Правильно, по водным просторам. Мы с вами будем путешествовать по воде и исследовать водных обитателей. О ком пойдет сегодня речь, вы узнаете, отгадав загадку: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Плаваю под мостиком и виляю хвостиком.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земле не хожу, рот есть- не говорю. (Рыба)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317" y="4373946"/>
            <a:ext cx="5141201" cy="248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04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-160" b="7269"/>
          <a:stretch/>
        </p:blipFill>
        <p:spPr bwMode="auto">
          <a:xfrm>
            <a:off x="1888004" y="1860331"/>
            <a:ext cx="843840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547241" y="646386"/>
            <a:ext cx="3453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Меченосец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076908458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-1319" b="7234"/>
          <a:stretch/>
        </p:blipFill>
        <p:spPr bwMode="auto">
          <a:xfrm>
            <a:off x="1847528" y="1650804"/>
            <a:ext cx="8463120" cy="434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972910" y="441435"/>
            <a:ext cx="31215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Телескоп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86970415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-1" r="173" b="8567"/>
          <a:stretch/>
        </p:blipFill>
        <p:spPr bwMode="auto">
          <a:xfrm>
            <a:off x="2079319" y="1923394"/>
            <a:ext cx="7979081" cy="433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563007" y="457201"/>
            <a:ext cx="31197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4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Скалярии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17738993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607" y="-252248"/>
            <a:ext cx="1095703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Загадки:</a:t>
            </a:r>
          </a:p>
          <a:p>
            <a:r>
              <a:rPr lang="ru-RU" sz="2000" dirty="0"/>
              <a:t>1)На дне, где тихо и темно, лежит усатое бревно. (Сом)</a:t>
            </a:r>
          </a:p>
          <a:p>
            <a:r>
              <a:rPr lang="ru-RU" sz="2000" dirty="0"/>
              <a:t> Это речная рыба. Тело сома покрыто очень толстой кожей, на которой нет чешуи.</a:t>
            </a:r>
          </a:p>
          <a:p>
            <a:r>
              <a:rPr lang="ru-RU" sz="2000" dirty="0"/>
              <a:t>2) На дне один лежит плоский блин. (Камбала)</a:t>
            </a:r>
          </a:p>
          <a:p>
            <a:r>
              <a:rPr lang="ru-RU" sz="2000" dirty="0"/>
              <a:t>Камбала- - морская рыба. Мелкие камбалы встречаются на мелководье, крупные живут в глубине. Камбала может менять окраску под цвет дна, что помогает ей защититься от врагов.</a:t>
            </a:r>
          </a:p>
          <a:p>
            <a:r>
              <a:rPr lang="ru-RU" sz="2000" dirty="0"/>
              <a:t>3) Драчун и забияка. Живет в воде. Кости на спине. И щука не проглотит. (Ёрш)</a:t>
            </a:r>
          </a:p>
          <a:p>
            <a:r>
              <a:rPr lang="ru-RU" sz="2000" dirty="0"/>
              <a:t>Острые и колючие плавники защищают ерша от врагов. Иногда ерша называют морским ежом.</a:t>
            </a:r>
          </a:p>
          <a:p>
            <a:r>
              <a:rPr lang="ru-RU" sz="2000" dirty="0"/>
              <a:t>4) Хвостом виляет, зубастая, а не лает. (Щука)</a:t>
            </a:r>
          </a:p>
          <a:p>
            <a:r>
              <a:rPr lang="ru-RU" sz="2000" dirty="0"/>
              <a:t>Щука – одна из крупных речных рыб.</a:t>
            </a:r>
          </a:p>
          <a:p>
            <a:r>
              <a:rPr lang="ru-RU" sz="2000" dirty="0"/>
              <a:t>5)  Живу глубоко, плыву легко. Зубастая, большая, а рыба морская. (Акула)</a:t>
            </a:r>
          </a:p>
          <a:p>
            <a:r>
              <a:rPr lang="ru-RU" sz="2000" dirty="0"/>
              <a:t>Акулы – отличные пловцы с обтекаемой формой тела. В их пасти несколько рядов зубов для захвата добычи. Новые зубы вырастают на месте старых по мере их выпадения. Китовая и гигантская акулы – самые большие рыбы.</a:t>
            </a:r>
          </a:p>
          <a:p>
            <a:r>
              <a:rPr lang="ru-RU" sz="2000" dirty="0"/>
              <a:t>6) Я всеми и всегда узнаюсь без труда. Полосатый пиджачок, ярко- красный плавничок. (Окунь)</a:t>
            </a:r>
          </a:p>
          <a:p>
            <a:r>
              <a:rPr lang="ru-RU" sz="2000" dirty="0"/>
              <a:t>Правильно, это речная рыба. Тело окуня покрыто очень колючей чешуей.</a:t>
            </a:r>
          </a:p>
          <a:p>
            <a:r>
              <a:rPr lang="ru-RU" sz="2000" dirty="0"/>
              <a:t>-Молодцы, отличные домишки у вас получились. Давайте посчитаем. (3 – зеленых, 3- синих) . Как еще можно сказать? (поровну, столько же и др.)</a:t>
            </a:r>
          </a:p>
        </p:txBody>
      </p:sp>
    </p:spTree>
    <p:extLst>
      <p:ext uri="{BB962C8B-B14F-4D97-AF65-F5344CB8AC3E}">
        <p14:creationId xmlns:p14="http://schemas.microsoft.com/office/powerpoint/2010/main" val="971991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804041"/>
            <a:ext cx="88759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chemeClr val="accent1">
                    <a:lumMod val="75000"/>
                  </a:schemeClr>
                </a:solidFill>
              </a:rPr>
              <a:t>            </a:t>
            </a:r>
            <a:r>
              <a:rPr lang="ru-RU" sz="6000" dirty="0" err="1">
                <a:solidFill>
                  <a:schemeClr val="accent1">
                    <a:lumMod val="75000"/>
                  </a:schemeClr>
                </a:solidFill>
              </a:rPr>
              <a:t>Физминутка</a:t>
            </a:r>
            <a:r>
              <a:rPr lang="ru-RU" sz="6000" dirty="0">
                <a:solidFill>
                  <a:schemeClr val="accent1">
                    <a:lumMod val="75000"/>
                  </a:schemeClr>
                </a:solidFill>
              </a:rPr>
              <a:t> :</a:t>
            </a:r>
            <a:r>
              <a:rPr lang="ru-RU" sz="6000" dirty="0"/>
              <a:t> 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Рыбки весело резвятся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В чистой, тепленькой воде.</a:t>
            </a:r>
          </a:p>
          <a:p>
            <a:r>
              <a:rPr lang="ru-RU" sz="3600" dirty="0"/>
              <a:t> </a:t>
            </a:r>
            <a:r>
              <a:rPr lang="ru-RU" sz="2800" dirty="0"/>
              <a:t>(Произвольно машут руками, двигают ногами)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То сожмутся, разожмутся,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То зароются в песке.</a:t>
            </a:r>
          </a:p>
          <a:p>
            <a:r>
              <a:rPr lang="ru-RU" sz="3200" dirty="0"/>
              <a:t> </a:t>
            </a:r>
            <a:r>
              <a:rPr lang="ru-RU" sz="2800" dirty="0"/>
              <a:t>(присели, подпрыгнули, головы к коленям- «спрятались», поднялись, выполняют плавательные движения руками)</a:t>
            </a:r>
          </a:p>
        </p:txBody>
      </p:sp>
    </p:spTree>
    <p:extLst>
      <p:ext uri="{BB962C8B-B14F-4D97-AF65-F5344CB8AC3E}">
        <p14:creationId xmlns:p14="http://schemas.microsoft.com/office/powerpoint/2010/main" val="3342355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6AF87B-19F0-49F8-9974-8C42230922A8}"/>
              </a:ext>
            </a:extLst>
          </p:cNvPr>
          <p:cNvSpPr txBox="1"/>
          <p:nvPr/>
        </p:nvSpPr>
        <p:spPr>
          <a:xfrm>
            <a:off x="2986481" y="453006"/>
            <a:ext cx="68652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-Как мы называем водных обитателей:</a:t>
            </a:r>
          </a:p>
          <a:p>
            <a:r>
              <a:rPr lang="ru-RU" sz="2800" dirty="0"/>
              <a:t> живущих в море? (морские)</a:t>
            </a:r>
          </a:p>
          <a:p>
            <a:r>
              <a:rPr lang="ru-RU" sz="2800" dirty="0"/>
              <a:t> живущих в реке? (речные)</a:t>
            </a:r>
          </a:p>
          <a:p>
            <a:r>
              <a:rPr lang="ru-RU" sz="2800" dirty="0"/>
              <a:t> в аквариуме? (аквариумные)</a:t>
            </a:r>
          </a:p>
        </p:txBody>
      </p:sp>
      <p:pic>
        <p:nvPicPr>
          <p:cNvPr id="3074" name="Picture 2" descr="Сорожка красноперка">
            <a:extLst>
              <a:ext uri="{FF2B5EF4-FFF2-40B4-BE49-F238E27FC236}">
                <a16:creationId xmlns:a16="http://schemas.microsoft.com/office/drawing/2014/main" id="{1C4357F7-5C81-4FBA-9558-934450A67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569" y="3128245"/>
            <a:ext cx="3498238" cy="345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CEDC93-C7A9-45BD-9801-D9DF5FE13562}"/>
              </a:ext>
            </a:extLst>
          </p:cNvPr>
          <p:cNvSpPr txBox="1"/>
          <p:nvPr/>
        </p:nvSpPr>
        <p:spPr>
          <a:xfrm>
            <a:off x="4521665" y="2399251"/>
            <a:ext cx="2927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Где обитает сом?</a:t>
            </a:r>
          </a:p>
        </p:txBody>
      </p:sp>
      <p:pic>
        <p:nvPicPr>
          <p:cNvPr id="3076" name="Picture 4" descr="Аквариумные рыбки чёрный телескоп">
            <a:extLst>
              <a:ext uri="{FF2B5EF4-FFF2-40B4-BE49-F238E27FC236}">
                <a16:creationId xmlns:a16="http://schemas.microsoft.com/office/drawing/2014/main" id="{CF4B1456-C49E-43DB-93BD-E6D9BAE0A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9155" y="4009937"/>
            <a:ext cx="3507344" cy="219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FE2EE7-C7DA-464C-8A0D-48B0B59F3E1A}"/>
              </a:ext>
            </a:extLst>
          </p:cNvPr>
          <p:cNvSpPr txBox="1"/>
          <p:nvPr/>
        </p:nvSpPr>
        <p:spPr>
          <a:xfrm>
            <a:off x="545284" y="3003259"/>
            <a:ext cx="3760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Где обитает телескоп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?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2800" dirty="0"/>
          </a:p>
        </p:txBody>
      </p:sp>
      <p:pic>
        <p:nvPicPr>
          <p:cNvPr id="1026" name="Picture 2" descr="Мурена Кидако">
            <a:extLst>
              <a:ext uri="{FF2B5EF4-FFF2-40B4-BE49-F238E27FC236}">
                <a16:creationId xmlns:a16="http://schemas.microsoft.com/office/drawing/2014/main" id="{1239F57C-10A6-4A7F-8ED5-C32108F2F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401" y="3733101"/>
            <a:ext cx="3622125" cy="270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0BE0B9-3490-4653-B594-0B9FD960ED53}"/>
              </a:ext>
            </a:extLst>
          </p:cNvPr>
          <p:cNvSpPr txBox="1"/>
          <p:nvPr/>
        </p:nvSpPr>
        <p:spPr>
          <a:xfrm>
            <a:off x="8321878" y="3003259"/>
            <a:ext cx="347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Где обитает мурена?</a:t>
            </a:r>
          </a:p>
        </p:txBody>
      </p:sp>
    </p:spTree>
    <p:extLst>
      <p:ext uri="{BB962C8B-B14F-4D97-AF65-F5344CB8AC3E}">
        <p14:creationId xmlns:p14="http://schemas.microsoft.com/office/powerpoint/2010/main" val="1277146542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1" y="363915"/>
            <a:ext cx="993227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Беседа: Что мы знаем о рыбах?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dirty="0"/>
              <a:t>- Давайте вспомним отличительные признаки рыб от других животных?</a:t>
            </a:r>
          </a:p>
          <a:p>
            <a:r>
              <a:rPr lang="ru-RU" sz="2400" dirty="0"/>
              <a:t> (Плавают в воде, имеют обтекаемое тело, тело покрыто чешуей, есть жабры для дыхания, имеют центральную кость-позвоночник, передвигаются с помощью плавников и хвоста, появляются на свет из икринок.)</a:t>
            </a:r>
          </a:p>
          <a:p>
            <a:r>
              <a:rPr lang="ru-RU" sz="2400" dirty="0"/>
              <a:t>(Ответы детей воспитатель сопровождает показом моделей)</a:t>
            </a:r>
          </a:p>
          <a:p>
            <a:r>
              <a:rPr lang="ru-RU" sz="2400" dirty="0"/>
              <a:t>- Чем питаются рыбы?</a:t>
            </a:r>
          </a:p>
          <a:p>
            <a:r>
              <a:rPr lang="ru-RU" sz="2400" dirty="0"/>
              <a:t>( Насекомыми, маленькими рачками, листьями и стеблями водорослей)</a:t>
            </a:r>
          </a:p>
          <a:p>
            <a:r>
              <a:rPr lang="ru-RU" sz="2400" dirty="0"/>
              <a:t>-Хищники?</a:t>
            </a:r>
          </a:p>
          <a:p>
            <a:r>
              <a:rPr lang="ru-RU" sz="2400" dirty="0"/>
              <a:t>( планктоном, мелкими рыбешками, икрой, лягушками и даже детенышами водоплавающих птиц)</a:t>
            </a:r>
          </a:p>
        </p:txBody>
      </p:sp>
    </p:spTree>
    <p:extLst>
      <p:ext uri="{BB962C8B-B14F-4D97-AF65-F5344CB8AC3E}">
        <p14:creationId xmlns:p14="http://schemas.microsoft.com/office/powerpoint/2010/main" val="1627947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028" y="536028"/>
            <a:ext cx="9685116" cy="1371676"/>
          </a:xfrm>
        </p:spPr>
        <p:txBody>
          <a:bodyPr/>
          <a:lstStyle/>
          <a:p>
            <a:r>
              <a:rPr lang="ru-RU" dirty="0"/>
              <a:t>                      </a:t>
            </a:r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река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94833" y="1671144"/>
            <a:ext cx="37558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Сегодня мы с вами познакомимся с этими водными обитателями поближе.</a:t>
            </a:r>
          </a:p>
          <a:p>
            <a:r>
              <a:rPr lang="ru-RU" sz="2400" dirty="0"/>
              <a:t>Речные рыбы.</a:t>
            </a:r>
          </a:p>
          <a:p>
            <a:r>
              <a:rPr lang="ru-RU" sz="2400" dirty="0"/>
              <a:t>На Земле много водоемов с пресной водой- реки, озера, пруды, каналы, ручьи. В них встречается большое разнообразие рыб. </a:t>
            </a:r>
          </a:p>
        </p:txBody>
      </p:sp>
      <p:pic>
        <p:nvPicPr>
          <p:cNvPr id="2050" name="Picture 2" descr="Бесплатное фото Река в окружении лесов под облачным небом в тюрингии в германии">
            <a:extLst>
              <a:ext uri="{FF2B5EF4-FFF2-40B4-BE49-F238E27FC236}">
                <a16:creationId xmlns:a16="http://schemas.microsoft.com/office/drawing/2014/main" id="{9010E6C1-14A6-4AEB-8022-B3C3E759B5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58" y="1795207"/>
            <a:ext cx="6653700" cy="415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941393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Светлана\Рабочий стол\суда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544" y="1412776"/>
            <a:ext cx="8208912" cy="381642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25215" y="1043444"/>
            <a:ext cx="58874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Судак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26047068"/>
      </p:ext>
    </p:extLst>
  </p:cSld>
  <p:clrMapOvr>
    <a:masterClrMapping/>
  </p:clrMapOvr>
  <p:transition>
    <p:dissolv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8463" y="1124744"/>
            <a:ext cx="874801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668464" y="536028"/>
            <a:ext cx="4938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Карась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25194789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528" y="1124744"/>
            <a:ext cx="835292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62153" y="662152"/>
            <a:ext cx="5726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Сом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33296868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528" y="1628800"/>
            <a:ext cx="856895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371600" y="914400"/>
            <a:ext cx="50770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Щука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10711855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5520" y="1556793"/>
            <a:ext cx="8496944" cy="424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87822" y="725214"/>
            <a:ext cx="5398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Окунь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93369014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736</Words>
  <Application>Microsoft Office PowerPoint</Application>
  <PresentationFormat>Широкоэкранный</PresentationFormat>
  <Paragraphs>93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                     река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море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аквариум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Al Bag</cp:lastModifiedBy>
  <cp:revision>37</cp:revision>
  <dcterms:created xsi:type="dcterms:W3CDTF">2017-10-08T09:36:28Z</dcterms:created>
  <dcterms:modified xsi:type="dcterms:W3CDTF">2023-10-02T13:59:49Z</dcterms:modified>
</cp:coreProperties>
</file>