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DAF3E18-F807-41FE-9374-1568FD4FF566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FCDDF15-1205-44A1-B60D-CBE6B0E1B09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Буквенные выражения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5058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534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85248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25144"/>
            <a:ext cx="8191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652588"/>
            <a:ext cx="84677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</TotalTime>
  <Words>2</Words>
  <Application>Microsoft Office PowerPoint</Application>
  <PresentationFormat>Экран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Городская</vt:lpstr>
      <vt:lpstr>Буквенные выражения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Буквенные выражения</dc:title>
  <dc:creator>1</dc:creator>
  <cp:lastModifiedBy>1</cp:lastModifiedBy>
  <cp:revision>1</cp:revision>
  <dcterms:created xsi:type="dcterms:W3CDTF">2020-01-27T18:11:43Z</dcterms:created>
  <dcterms:modified xsi:type="dcterms:W3CDTF">2020-01-27T18:14:52Z</dcterms:modified>
</cp:coreProperties>
</file>