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72" r:id="rId4"/>
    <p:sldId id="258" r:id="rId5"/>
    <p:sldId id="259" r:id="rId6"/>
    <p:sldId id="260" r:id="rId7"/>
    <p:sldId id="261" r:id="rId8"/>
    <p:sldId id="263" r:id="rId9"/>
    <p:sldId id="266" r:id="rId10"/>
    <p:sldId id="265" r:id="rId11"/>
    <p:sldId id="262" r:id="rId12"/>
    <p:sldId id="267" r:id="rId13"/>
    <p:sldId id="268" r:id="rId14"/>
    <p:sldId id="264" r:id="rId15"/>
    <p:sldId id="271" r:id="rId16"/>
    <p:sldId id="270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332" autoAdjust="0"/>
  </p:normalViewPr>
  <p:slideViewPr>
    <p:cSldViewPr snapToGrid="0">
      <p:cViewPr varScale="1">
        <p:scale>
          <a:sx n="81" d="100"/>
          <a:sy n="81" d="100"/>
        </p:scale>
        <p:origin x="67" y="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1012" y="548641"/>
            <a:ext cx="8689976" cy="2177142"/>
          </a:xfrm>
        </p:spPr>
        <p:txBody>
          <a:bodyPr/>
          <a:lstStyle/>
          <a:p>
            <a:r>
              <a:rPr lang="ru-RU" dirty="0" smtClean="0"/>
              <a:t>Урок математики в 1 классе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0641" y="2579914"/>
            <a:ext cx="8689976" cy="1371599"/>
          </a:xfrm>
        </p:spPr>
        <p:txBody>
          <a:bodyPr>
            <a:noAutofit/>
          </a:bodyPr>
          <a:lstStyle/>
          <a:p>
            <a:r>
              <a:rPr lang="ru-RU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Распознавание геометрических </a:t>
            </a: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фигур. Точка. Кривая </a:t>
            </a:r>
            <a:r>
              <a:rPr lang="ru-RU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линия. Прямая линия. Отрезок. </a:t>
            </a: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Луч.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                                                                              </a:t>
            </a:r>
          </a:p>
          <a:p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                                                                                  Педагог</a:t>
            </a:r>
            <a:r>
              <a:rPr lang="ru-RU" sz="1800" dirty="0">
                <a:solidFill>
                  <a:schemeClr val="tx1"/>
                </a:solidFill>
              </a:rPr>
              <a:t>: </a:t>
            </a:r>
            <a:r>
              <a:rPr lang="ru-RU" sz="1800" dirty="0" err="1">
                <a:solidFill>
                  <a:schemeClr val="tx1"/>
                </a:solidFill>
              </a:rPr>
              <a:t>Соломенникова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Е.в</a:t>
            </a:r>
            <a:r>
              <a:rPr lang="ru-RU" sz="1800" dirty="0">
                <a:solidFill>
                  <a:schemeClr val="tx1"/>
                </a:solidFill>
              </a:rPr>
              <a:t>.</a:t>
            </a:r>
            <a:endParaRPr lang="ru-RU" sz="18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251" y="5695403"/>
            <a:ext cx="719390" cy="7132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93" y="1340730"/>
            <a:ext cx="1496197" cy="384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21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177" y="618517"/>
            <a:ext cx="8029303" cy="1596177"/>
          </a:xfrm>
        </p:spPr>
        <p:txBody>
          <a:bodyPr/>
          <a:lstStyle/>
          <a:p>
            <a:r>
              <a:rPr lang="ru-RU" sz="4800" dirty="0" smtClean="0"/>
              <a:t>Линии</a:t>
            </a:r>
            <a:endParaRPr lang="ru-RU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-1295" r="-1" b="18763"/>
          <a:stretch/>
        </p:blipFill>
        <p:spPr>
          <a:xfrm>
            <a:off x="1419497" y="1846217"/>
            <a:ext cx="8856617" cy="370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40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Пальчиковая гимнастика в начальной школе № 1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6616" y="618517"/>
            <a:ext cx="9246644" cy="5200785"/>
          </a:xfrm>
        </p:spPr>
      </p:pic>
    </p:spTree>
    <p:extLst>
      <p:ext uri="{BB962C8B-B14F-4D97-AF65-F5344CB8AC3E}">
        <p14:creationId xmlns:p14="http://schemas.microsoft.com/office/powerpoint/2010/main" val="383309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 учебником с.40-41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26475" t="69031" r="1583" b="2839"/>
          <a:stretch/>
        </p:blipFill>
        <p:spPr>
          <a:xfrm>
            <a:off x="1311740" y="2055222"/>
            <a:ext cx="9568519" cy="437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9638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-291" r="28779" b="49809"/>
          <a:stretch/>
        </p:blipFill>
        <p:spPr>
          <a:xfrm>
            <a:off x="1922347" y="409303"/>
            <a:ext cx="8092509" cy="6118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5167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Геометрические фигуры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 rot="20842065">
            <a:off x="2196755" y="3263305"/>
            <a:ext cx="5566130" cy="14631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267" y="891845"/>
            <a:ext cx="2780017" cy="4017612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2926080" y="1986698"/>
            <a:ext cx="5068767" cy="10479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1972986" y="4909457"/>
            <a:ext cx="5439829" cy="1332395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</a:ln>
          <a:effectLst/>
        </p:spPr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466180">
            <a:off x="7312876" y="2491664"/>
            <a:ext cx="4925995" cy="270076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195" y="3959053"/>
            <a:ext cx="2780017" cy="4017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1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Тема урока «                                                     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/>
              <a:t>Что мы узнали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dirty="0" smtClean="0"/>
          </a:p>
          <a:p>
            <a:pPr marL="0" indent="0">
              <a:buNone/>
            </a:pPr>
            <a:r>
              <a:rPr lang="ru-RU" sz="4400" dirty="0" smtClean="0"/>
              <a:t>Чему научились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sz="4400" dirty="0" smtClean="0"/>
              <a:t>ЧТО запомнили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dirty="0"/>
          </a:p>
          <a:p>
            <a:pPr marL="0" indent="0">
              <a:buNone/>
            </a:pP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549" y="1623108"/>
            <a:ext cx="1499746" cy="38469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2316" y="5943597"/>
            <a:ext cx="719390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1445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eles.club/pictures/uploads/posts/2023-06/1685748405_celes-club-p-refleksiya-raskraska-risunok-vkontakte-10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" t="24984" r="-3593" b="30131"/>
          <a:stretch/>
        </p:blipFill>
        <p:spPr bwMode="auto">
          <a:xfrm flipH="1">
            <a:off x="6614157" y="731519"/>
            <a:ext cx="4415246" cy="160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177349" y="2682240"/>
            <a:ext cx="1776548" cy="3657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r="11459" b="1171"/>
          <a:stretch/>
        </p:blipFill>
        <p:spPr>
          <a:xfrm>
            <a:off x="278675" y="292796"/>
            <a:ext cx="6099881" cy="6047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929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348343"/>
            <a:ext cx="10363826" cy="5442857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200" i="1" dirty="0"/>
              <a:t>Математика важна</a:t>
            </a:r>
            <a:r>
              <a:rPr lang="ru-RU" sz="3200" i="1" dirty="0" smtClean="0"/>
              <a:t>,                             </a:t>
            </a:r>
            <a:r>
              <a:rPr lang="ru-RU" sz="3200" i="1" dirty="0"/>
              <a:t/>
            </a:r>
            <a:br>
              <a:rPr lang="ru-RU" sz="3200" i="1" dirty="0"/>
            </a:br>
            <a:r>
              <a:rPr lang="ru-RU" sz="3200" i="1" dirty="0"/>
              <a:t>Математика нужна,</a:t>
            </a:r>
            <a:br>
              <a:rPr lang="ru-RU" sz="3200" i="1" dirty="0"/>
            </a:br>
            <a:r>
              <a:rPr lang="ru-RU" sz="3200" i="1" dirty="0"/>
              <a:t>Математика – наука,</a:t>
            </a:r>
            <a:br>
              <a:rPr lang="ru-RU" sz="3200" i="1" dirty="0"/>
            </a:br>
            <a:r>
              <a:rPr lang="ru-RU" sz="3200" i="1" dirty="0"/>
              <a:t>Мыслить учит нас она.</a:t>
            </a:r>
            <a:br>
              <a:rPr lang="ru-RU" sz="3200" i="1" dirty="0"/>
            </a:br>
            <a:r>
              <a:rPr lang="ru-RU" sz="3200" i="1" dirty="0"/>
              <a:t>Математика – царица всех наук,</a:t>
            </a:r>
            <a:br>
              <a:rPr lang="ru-RU" sz="3200" i="1" dirty="0"/>
            </a:br>
            <a:r>
              <a:rPr lang="ru-RU" sz="3200" i="1" dirty="0"/>
              <a:t>Только не дается все без мук.                                                  </a:t>
            </a:r>
            <a:endParaRPr lang="ru-RU" sz="3200" i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ru-RU" sz="3200" i="1" dirty="0" smtClean="0"/>
              <a:t>Если </a:t>
            </a:r>
            <a:r>
              <a:rPr lang="ru-RU" sz="3200" i="1" dirty="0"/>
              <a:t>хочешь ты на свете умным быть,                                          </a:t>
            </a:r>
            <a:endParaRPr lang="ru-RU" sz="3200" i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ru-RU" sz="3200" i="1" dirty="0" smtClean="0"/>
              <a:t>Непременно </a:t>
            </a:r>
            <a:r>
              <a:rPr lang="ru-RU" sz="3200" i="1" dirty="0"/>
              <a:t>нужно математику учить.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67509" t="17222" r="1877" b="21510"/>
          <a:stretch/>
        </p:blipFill>
        <p:spPr>
          <a:xfrm>
            <a:off x="8699864" y="687978"/>
            <a:ext cx="2969622" cy="504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4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Устный счёт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40229" y="1724298"/>
            <a:ext cx="10537371" cy="4066902"/>
          </a:xfrm>
        </p:spPr>
        <p:txBody>
          <a:bodyPr>
            <a:noAutofit/>
          </a:bodyPr>
          <a:lstStyle/>
          <a:p>
            <a:r>
              <a:rPr lang="ru-RU" sz="2800" dirty="0" smtClean="0"/>
              <a:t> </a:t>
            </a:r>
            <a:r>
              <a:rPr lang="ru-RU" sz="2800" dirty="0"/>
              <a:t>покажите предыдущее число для числа 5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последующее число для числа 7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число, которое при счете стоит между числом 5 и 7</a:t>
            </a:r>
          </a:p>
          <a:p>
            <a:r>
              <a:rPr lang="ru-RU" sz="2800" dirty="0"/>
              <a:t> </a:t>
            </a:r>
            <a:r>
              <a:rPr lang="ru-RU" sz="2800" dirty="0" smtClean="0"/>
              <a:t>какое </a:t>
            </a:r>
            <a:r>
              <a:rPr lang="ru-RU" sz="2800" dirty="0"/>
              <a:t>число продолжит ряд: 1, 3, 5, </a:t>
            </a:r>
            <a:r>
              <a:rPr lang="ru-RU" sz="2800" dirty="0" smtClean="0"/>
              <a:t>7</a:t>
            </a:r>
            <a:endParaRPr lang="ru-RU" sz="2800" dirty="0"/>
          </a:p>
          <a:p>
            <a:r>
              <a:rPr lang="ru-RU" sz="2800" dirty="0" smtClean="0"/>
              <a:t> </a:t>
            </a:r>
            <a:r>
              <a:rPr lang="ru-RU" sz="2800" dirty="0"/>
              <a:t>число, которое предшествует числу 8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соседи числа 2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число, которое при счете стоит между 3</a:t>
            </a:r>
            <a:r>
              <a:rPr lang="ru-RU" sz="2800" dirty="0" smtClean="0"/>
              <a:t> </a:t>
            </a:r>
            <a:r>
              <a:rPr lang="ru-RU" sz="2800"/>
              <a:t>и </a:t>
            </a:r>
            <a:r>
              <a:rPr lang="ru-RU" sz="2800" smtClean="0"/>
              <a:t>5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9724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0"/>
            <a:ext cx="10364451" cy="1576252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Устный счёт</a:t>
            </a:r>
            <a:endParaRPr lang="ru-RU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201783"/>
            <a:ext cx="10363826" cy="45894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9600" dirty="0" smtClean="0"/>
              <a:t> </a:t>
            </a:r>
            <a:endParaRPr lang="ru-RU" sz="96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7875" y="1328057"/>
            <a:ext cx="8717280" cy="4950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4968" y="357457"/>
            <a:ext cx="719390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77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i="1" dirty="0" smtClean="0"/>
              <a:t>НАЗОВИ ФИГУРЫ</a:t>
            </a:r>
            <a:endParaRPr lang="ru-RU" sz="4400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 rot="10800000">
            <a:off x="3431176" y="1915885"/>
            <a:ext cx="6923314" cy="37708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395" y="852402"/>
            <a:ext cx="1499746" cy="38469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4270" y="5162410"/>
            <a:ext cx="719390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01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0823" y="1"/>
            <a:ext cx="10137403" cy="1254034"/>
          </a:xfrm>
        </p:spPr>
        <p:txBody>
          <a:bodyPr/>
          <a:lstStyle/>
          <a:p>
            <a:r>
              <a:rPr lang="ru-RU" b="1" dirty="0" smtClean="0"/>
              <a:t>Страна </a:t>
            </a:r>
            <a:r>
              <a:rPr lang="ru-RU" b="1" i="1" dirty="0" smtClean="0"/>
              <a:t>Геометрия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r="2788" b="7167"/>
          <a:stretch/>
        </p:blipFill>
        <p:spPr>
          <a:xfrm>
            <a:off x="1568722" y="182881"/>
            <a:ext cx="8803188" cy="6305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644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Тема урока «Жители страны геометрии»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/>
              <a:t>Что мы должны узнать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dirty="0" smtClean="0"/>
          </a:p>
          <a:p>
            <a:pPr marL="0" indent="0">
              <a:buNone/>
            </a:pPr>
            <a:r>
              <a:rPr lang="ru-RU" sz="4400" dirty="0" smtClean="0"/>
              <a:t>Чему будем учиться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sz="4400" dirty="0" smtClean="0"/>
              <a:t>ЧТО ДОЛЖНЫ запомнить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dirty="0"/>
          </a:p>
          <a:p>
            <a:pPr marL="0" indent="0">
              <a:buNone/>
            </a:pP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549" y="1623108"/>
            <a:ext cx="1499746" cy="38469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2316" y="5943597"/>
            <a:ext cx="719390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1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i="1" dirty="0" smtClean="0"/>
              <a:t>Физкультминутка</a:t>
            </a:r>
            <a:endParaRPr lang="ru-RU" sz="4800" i="1" dirty="0"/>
          </a:p>
        </p:txBody>
      </p:sp>
      <p:pic>
        <p:nvPicPr>
          <p:cNvPr id="4" name="Sound_41584200 1630830606весёлаядетская">
            <a:hlinkClick r:id="" action="ppaction://media"/>
          </p:cNvPr>
          <p:cNvPicPr>
            <a:picLocks noGrp="1" noChangeAspect="1"/>
          </p:cNvPicPr>
          <p:nvPr>
            <p:ph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835400"/>
            <a:ext cx="487363" cy="487363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51179" y="2062894"/>
            <a:ext cx="1751358" cy="44923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9531" y="1898469"/>
            <a:ext cx="2046515" cy="465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95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0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Практическое задание</a:t>
            </a:r>
            <a:endParaRPr lang="ru-RU" sz="4400" dirty="0"/>
          </a:p>
        </p:txBody>
      </p:sp>
      <p:pic>
        <p:nvPicPr>
          <p:cNvPr id="4" name="Picture 2" descr="C:\Users\Администратор\Desktop\лонгборд-сделай-сам-Джош-длинные-картинки-1372399.jpe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 b="17279"/>
          <a:stretch>
            <a:fillRect/>
          </a:stretch>
        </p:blipFill>
        <p:spPr bwMode="auto">
          <a:xfrm rot="3959315">
            <a:off x="-1116969" y="3233536"/>
            <a:ext cx="6456244" cy="807776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934254" y="2060028"/>
            <a:ext cx="2859893" cy="31692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259" t="3060" r="2520" b="4276"/>
          <a:stretch/>
        </p:blipFill>
        <p:spPr>
          <a:xfrm>
            <a:off x="7628709" y="2214694"/>
            <a:ext cx="2969622" cy="285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82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1066</TotalTime>
  <Words>144</Words>
  <Application>Microsoft Office PowerPoint</Application>
  <PresentationFormat>Широкоэкранный</PresentationFormat>
  <Paragraphs>34</Paragraphs>
  <Slides>16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Times New Roman</vt:lpstr>
      <vt:lpstr>Tw Cen MT</vt:lpstr>
      <vt:lpstr>Капля</vt:lpstr>
      <vt:lpstr>Урок математики в 1 классе </vt:lpstr>
      <vt:lpstr>Презентация PowerPoint</vt:lpstr>
      <vt:lpstr>Устный счёт</vt:lpstr>
      <vt:lpstr>Устный счёт</vt:lpstr>
      <vt:lpstr>НАЗОВИ ФИГУРЫ</vt:lpstr>
      <vt:lpstr>Страна Геометрия</vt:lpstr>
      <vt:lpstr>Тема урока «Жители страны геометрии»</vt:lpstr>
      <vt:lpstr>Физкультминутка</vt:lpstr>
      <vt:lpstr>Практическое задание</vt:lpstr>
      <vt:lpstr>Линии</vt:lpstr>
      <vt:lpstr>Презентация PowerPoint</vt:lpstr>
      <vt:lpstr>Работа с учебником с.40-41</vt:lpstr>
      <vt:lpstr>Презентация PowerPoint</vt:lpstr>
      <vt:lpstr>Геометрические фигуры</vt:lpstr>
      <vt:lpstr>Тема урока «                                                     »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в 1 классе</dc:title>
  <dc:creator>евшени соллменникова</dc:creator>
  <cp:lastModifiedBy>евшени соллменникова</cp:lastModifiedBy>
  <cp:revision>21</cp:revision>
  <dcterms:created xsi:type="dcterms:W3CDTF">2023-09-30T15:44:53Z</dcterms:created>
  <dcterms:modified xsi:type="dcterms:W3CDTF">2023-10-02T13:16:23Z</dcterms:modified>
</cp:coreProperties>
</file>