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BC58B-29C7-4D3D-AF4D-14620F425A4A}" v="34" dt="2018-09-13T06:35:21.1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Олег Иванов" userId="1264365e011dfca9" providerId="LiveId" clId="{0ACBC58B-29C7-4D3D-AF4D-14620F425A4A}"/>
    <pc:docChg chg="modSld">
      <pc:chgData name="Олег Иванов" userId="1264365e011dfca9" providerId="LiveId" clId="{0ACBC58B-29C7-4D3D-AF4D-14620F425A4A}" dt="2018-09-13T06:35:21.100" v="33" actId="14100"/>
      <pc:docMkLst>
        <pc:docMk/>
      </pc:docMkLst>
      <pc:sldChg chg="modSp">
        <pc:chgData name="Олег Иванов" userId="1264365e011dfca9" providerId="LiveId" clId="{0ACBC58B-29C7-4D3D-AF4D-14620F425A4A}" dt="2018-09-13T06:35:21.100" v="33" actId="14100"/>
        <pc:sldMkLst>
          <pc:docMk/>
          <pc:sldMk cId="0" sldId="256"/>
        </pc:sldMkLst>
        <pc:spChg chg="mod">
          <ac:chgData name="Олег Иванов" userId="1264365e011dfca9" providerId="LiveId" clId="{0ACBC58B-29C7-4D3D-AF4D-14620F425A4A}" dt="2018-09-13T06:26:29.486" v="0" actId="207"/>
          <ac:spMkLst>
            <pc:docMk/>
            <pc:sldMk cId="0" sldId="256"/>
            <ac:spMk id="55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26:57.620" v="1" actId="207"/>
          <ac:spMkLst>
            <pc:docMk/>
            <pc:sldMk cId="0" sldId="256"/>
            <ac:spMk id="58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35:21.100" v="33" actId="14100"/>
          <ac:spMkLst>
            <pc:docMk/>
            <pc:sldMk cId="0" sldId="256"/>
            <ac:spMk id="61" creationId="{00000000-0000-0000-0000-000000000000}"/>
          </ac:spMkLst>
        </pc:spChg>
      </pc:sldChg>
      <pc:sldChg chg="modSp">
        <pc:chgData name="Олег Иванов" userId="1264365e011dfca9" providerId="LiveId" clId="{0ACBC58B-29C7-4D3D-AF4D-14620F425A4A}" dt="2018-09-13T06:28:12.926" v="7" actId="207"/>
        <pc:sldMkLst>
          <pc:docMk/>
          <pc:sldMk cId="0" sldId="257"/>
        </pc:sldMkLst>
        <pc:spChg chg="mod">
          <ac:chgData name="Олег Иванов" userId="1264365e011dfca9" providerId="LiveId" clId="{0ACBC58B-29C7-4D3D-AF4D-14620F425A4A}" dt="2018-09-13T06:28:02.806" v="6" actId="207"/>
          <ac:spMkLst>
            <pc:docMk/>
            <pc:sldMk cId="0" sldId="257"/>
            <ac:spMk id="67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28:12.926" v="7" actId="207"/>
          <ac:spMkLst>
            <pc:docMk/>
            <pc:sldMk cId="0" sldId="257"/>
            <ac:spMk id="71" creationId="{00000000-0000-0000-0000-000000000000}"/>
          </ac:spMkLst>
        </pc:spChg>
      </pc:sldChg>
      <pc:sldChg chg="modSp">
        <pc:chgData name="Олег Иванов" userId="1264365e011dfca9" providerId="LiveId" clId="{0ACBC58B-29C7-4D3D-AF4D-14620F425A4A}" dt="2018-09-13T06:28:34.397" v="9" actId="207"/>
        <pc:sldMkLst>
          <pc:docMk/>
          <pc:sldMk cId="0" sldId="258"/>
        </pc:sldMkLst>
        <pc:spChg chg="mod">
          <ac:chgData name="Олег Иванов" userId="1264365e011dfca9" providerId="LiveId" clId="{0ACBC58B-29C7-4D3D-AF4D-14620F425A4A}" dt="2018-09-13T06:28:25.270" v="8" actId="207"/>
          <ac:spMkLst>
            <pc:docMk/>
            <pc:sldMk cId="0" sldId="258"/>
            <ac:spMk id="81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28:34.397" v="9" actId="207"/>
          <ac:spMkLst>
            <pc:docMk/>
            <pc:sldMk cId="0" sldId="258"/>
            <ac:spMk id="82" creationId="{00000000-0000-0000-0000-000000000000}"/>
          </ac:spMkLst>
        </pc:spChg>
      </pc:sldChg>
      <pc:sldChg chg="modSp">
        <pc:chgData name="Олег Иванов" userId="1264365e011dfca9" providerId="LiveId" clId="{0ACBC58B-29C7-4D3D-AF4D-14620F425A4A}" dt="2018-09-13T06:29:11.316" v="11" actId="207"/>
        <pc:sldMkLst>
          <pc:docMk/>
          <pc:sldMk cId="0" sldId="259"/>
        </pc:sldMkLst>
        <pc:spChg chg="mod">
          <ac:chgData name="Олег Иванов" userId="1264365e011dfca9" providerId="LiveId" clId="{0ACBC58B-29C7-4D3D-AF4D-14620F425A4A}" dt="2018-09-13T06:28:46.195" v="10" actId="207"/>
          <ac:spMkLst>
            <pc:docMk/>
            <pc:sldMk cId="0" sldId="259"/>
            <ac:spMk id="93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29:11.316" v="11" actId="207"/>
          <ac:spMkLst>
            <pc:docMk/>
            <pc:sldMk cId="0" sldId="259"/>
            <ac:spMk id="94" creationId="{00000000-0000-0000-0000-000000000000}"/>
          </ac:spMkLst>
        </pc:spChg>
      </pc:sldChg>
      <pc:sldChg chg="modSp modAnim">
        <pc:chgData name="Олег Иванов" userId="1264365e011dfca9" providerId="LiveId" clId="{0ACBC58B-29C7-4D3D-AF4D-14620F425A4A}" dt="2018-09-13T06:32:48.008" v="28" actId="1076"/>
        <pc:sldMkLst>
          <pc:docMk/>
          <pc:sldMk cId="0" sldId="260"/>
        </pc:sldMkLst>
        <pc:spChg chg="mod">
          <ac:chgData name="Олег Иванов" userId="1264365e011dfca9" providerId="LiveId" clId="{0ACBC58B-29C7-4D3D-AF4D-14620F425A4A}" dt="2018-09-13T06:29:38.947" v="12" actId="207"/>
          <ac:spMkLst>
            <pc:docMk/>
            <pc:sldMk cId="0" sldId="260"/>
            <ac:spMk id="102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30:43.379" v="17" actId="1076"/>
          <ac:spMkLst>
            <pc:docMk/>
            <pc:sldMk cId="0" sldId="260"/>
            <ac:spMk id="104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30:00.945" v="13" actId="207"/>
          <ac:spMkLst>
            <pc:docMk/>
            <pc:sldMk cId="0" sldId="260"/>
            <ac:spMk id="105" creationId="{00000000-0000-0000-0000-000000000000}"/>
          </ac:spMkLst>
        </pc:spChg>
        <pc:spChg chg="mod">
          <ac:chgData name="Олег Иванов" userId="1264365e011dfca9" providerId="LiveId" clId="{0ACBC58B-29C7-4D3D-AF4D-14620F425A4A}" dt="2018-09-13T06:32:48.008" v="28" actId="1076"/>
          <ac:spMkLst>
            <pc:docMk/>
            <pc:sldMk cId="0" sldId="260"/>
            <ac:spMk id="10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0d07e7be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0d07e7be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0cba9b46f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0cba9b46f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0cfde73c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0cfde73c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40da620bb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40da620bb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0fa98ae5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0fa98ae5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2015kallist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hyperlink" Target="http://2015kallista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hyperlink" Target="http://2015kallista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hyperlink" Target="http://2015kallista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2.png"/><Relationship Id="rId4" Type="http://schemas.openxmlformats.org/officeDocument/2006/relationships/hyperlink" Target="http://2015kallist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72862"/>
            <a:ext cx="9144000" cy="522992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92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dirty="0">
                <a:solidFill>
                  <a:schemeClr val="bg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Зеленоград. Боевые искусства ушу.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4595" y="4552775"/>
            <a:ext cx="669725" cy="5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87325" y="2571750"/>
            <a:ext cx="1988400" cy="21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6000" b="1">
                <a:solidFill>
                  <a:srgbClr val="4472C4"/>
                </a:solidFill>
              </a:rPr>
              <a:t>吴</a:t>
            </a:r>
            <a:r>
              <a:rPr lang="ru" sz="6000" b="1">
                <a:solidFill>
                  <a:srgbClr val="F8CBAD"/>
                </a:solidFill>
              </a:rPr>
              <a:t>叔</a:t>
            </a:r>
            <a:endParaRPr sz="6000" b="1"/>
          </a:p>
        </p:txBody>
      </p:sp>
      <p:sp>
        <p:nvSpPr>
          <p:cNvPr id="58" name="Google Shape;58;p13"/>
          <p:cNvSpPr txBox="1"/>
          <p:nvPr/>
        </p:nvSpPr>
        <p:spPr>
          <a:xfrm>
            <a:off x="6440175" y="4624825"/>
            <a:ext cx="20832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http://2015kallista.com/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7325" y="4394300"/>
            <a:ext cx="3241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FFFFFF"/>
                </a:solidFill>
              </a:rPr>
              <a:t>Директор - +7(916)124-59-49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FFFFFF"/>
                </a:solidFill>
              </a:rPr>
              <a:t>Тренер - +7(915)456 22 20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907675" y="1037350"/>
            <a:ext cx="7376700" cy="17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rgbClr val="FFFFFF"/>
                </a:solidFill>
              </a:rPr>
              <a:t>Приглашаем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rgbClr val="FFFFFF"/>
                </a:solidFill>
              </a:rPr>
              <a:t>детей от 6ти лет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rgbClr val="FFFFFF"/>
                </a:solidFill>
              </a:rPr>
              <a:t>и 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rgbClr val="FFFFFF"/>
                </a:solidFill>
              </a:rPr>
              <a:t>взрослых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rgbClr val="FFFFFF"/>
                </a:solidFill>
              </a:rPr>
              <a:t>в группы традиционного Китайского УШУ (кунгфу).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002650" y="3253562"/>
            <a:ext cx="4624800" cy="108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Расписание занятий: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дети  			Вт, Чт с 18:00 до 19:00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подростки и взрослые 		Вт, Чт. с 19:00 до 20:30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все возраста		суб с 13:00 до 14:00</a:t>
            </a:r>
            <a:endParaRPr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69385"/>
            <a:ext cx="9207325" cy="776386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240700" y="-86100"/>
            <a:ext cx="72972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dirty="0">
                <a:solidFill>
                  <a:schemeClr val="bg1"/>
                </a:solidFill>
              </a:rPr>
              <a:t>Б</a:t>
            </a:r>
            <a:r>
              <a:rPr lang="ru" sz="3600" dirty="0">
                <a:solidFill>
                  <a:schemeClr val="bg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оевые искусства Зеленограда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240700" y="851400"/>
            <a:ext cx="7297200" cy="30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Изучение УШУ – это возможность познакомиться с самым загадочным и древним боевым искусством. </a:t>
            </a:r>
            <a:br>
              <a:rPr lang="ru">
                <a:solidFill>
                  <a:srgbClr val="FFFFFF"/>
                </a:solidFill>
              </a:rPr>
            </a:br>
            <a:r>
              <a:rPr lang="ru">
                <a:solidFill>
                  <a:srgbClr val="FFFFFF"/>
                </a:solidFill>
              </a:rPr>
              <a:t>•	Занятия УШУ вовлекают в работу, множество групп мышц, которые задействуются одновременно, а выполнение движений комплексов постепенно повышает концентрацию внимания, развивает координацию движения, гибкость, силу и выносливость. </a:t>
            </a:r>
            <a:br>
              <a:rPr lang="ru">
                <a:solidFill>
                  <a:srgbClr val="FFFFFF"/>
                </a:solidFill>
              </a:rPr>
            </a:br>
            <a:r>
              <a:rPr lang="ru">
                <a:solidFill>
                  <a:srgbClr val="FFFFFF"/>
                </a:solidFill>
              </a:rPr>
              <a:t>•	Все это вместе оказывает положительное влияние на организм, гармонизирует физическое, психологическое и интеллектуальное развитие у детей. </a:t>
            </a:r>
            <a:br>
              <a:rPr lang="ru">
                <a:solidFill>
                  <a:srgbClr val="FFFFFF"/>
                </a:solidFill>
              </a:rPr>
            </a:br>
            <a:r>
              <a:rPr lang="ru">
                <a:solidFill>
                  <a:srgbClr val="FFFFFF"/>
                </a:solidFill>
              </a:rPr>
              <a:t>•	Улучшает физическое, психологическое состояние и повышает внутреннюю самооценку у взрослых. </a:t>
            </a:r>
            <a:br>
              <a:rPr lang="ru">
                <a:solidFill>
                  <a:srgbClr val="FFFFFF"/>
                </a:solidFill>
              </a:rPr>
            </a:br>
            <a:r>
              <a:rPr lang="ru">
                <a:solidFill>
                  <a:srgbClr val="FFFFFF"/>
                </a:solidFill>
              </a:rPr>
              <a:t>•	При этом тренировки по ушу характеризуются низкой травмоопасностью.</a:t>
            </a:r>
            <a:br>
              <a:rPr lang="ru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82200" y="4342650"/>
            <a:ext cx="184830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4800">
                <a:solidFill>
                  <a:srgbClr val="4472C4"/>
                </a:solidFill>
              </a:rPr>
              <a:t>吴</a:t>
            </a:r>
            <a:r>
              <a:rPr lang="ru" sz="4800" b="1">
                <a:solidFill>
                  <a:srgbClr val="F8CBAD"/>
                </a:solidFill>
              </a:rPr>
              <a:t>叔</a:t>
            </a:r>
            <a:endParaRPr sz="4800"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4595" y="4639225"/>
            <a:ext cx="669725" cy="5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6592575" y="4741163"/>
            <a:ext cx="20832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http://2015kallista.com/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2982763" y="4469400"/>
            <a:ext cx="3241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Директор - +7(916)124-59-49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Тренер - +7(915)456 22 20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650" y="-263985"/>
            <a:ext cx="9207325" cy="776386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417850" y="1232350"/>
            <a:ext cx="7722300" cy="23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FFFFFF"/>
                </a:solidFill>
              </a:rPr>
              <a:t>·    </a:t>
            </a:r>
            <a:r>
              <a:rPr lang="ru">
                <a:solidFill>
                  <a:srgbClr val="FFFFFF"/>
                </a:solidFill>
              </a:rPr>
              <a:t>     гармоничное развитие тела, духа и разума;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развитие внутренней дисциплинированности;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контроль над собственными эмоциями;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воспитание в себе  духа бойца;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повысить способность сосредотачивать внимание;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улучшить способность усваивать информацию по различным        направлениям.</a:t>
            </a:r>
            <a:endParaRPr>
              <a:solidFill>
                <a:srgbClr val="FFFFFF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FFFFFF"/>
                </a:solidFill>
              </a:rPr>
              <a:t>·         Развить гибкость, выносливость, подвижность и быстроту реакции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417850" y="1007939"/>
            <a:ext cx="3376793" cy="22440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  <a:t>Цель занятий:</a:t>
            </a:r>
          </a:p>
        </p:txBody>
      </p:sp>
      <p:sp>
        <p:nvSpPr>
          <p:cNvPr id="80" name="Google Shape;80;p15"/>
          <p:cNvSpPr txBox="1"/>
          <p:nvPr/>
        </p:nvSpPr>
        <p:spPr>
          <a:xfrm>
            <a:off x="346550" y="4120500"/>
            <a:ext cx="1780500" cy="10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5400">
                <a:solidFill>
                  <a:srgbClr val="4472C4"/>
                </a:solidFill>
              </a:rPr>
              <a:t>吴</a:t>
            </a:r>
            <a:r>
              <a:rPr lang="ru" sz="5400" b="1">
                <a:solidFill>
                  <a:srgbClr val="F8CBAD"/>
                </a:solidFill>
              </a:rPr>
              <a:t>叔</a:t>
            </a:r>
            <a:endParaRPr/>
          </a:p>
        </p:txBody>
      </p:sp>
      <p:sp>
        <p:nvSpPr>
          <p:cNvPr id="81" name="Google Shape;81;p15"/>
          <p:cNvSpPr txBox="1"/>
          <p:nvPr/>
        </p:nvSpPr>
        <p:spPr>
          <a:xfrm>
            <a:off x="779588" y="0"/>
            <a:ext cx="7297200" cy="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 dirty="0">
                <a:solidFill>
                  <a:schemeClr val="bg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Зеленоград. УШУ (Кунгфу).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6291400" y="4711188"/>
            <a:ext cx="20832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http://2015kallista.com/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4595" y="4639225"/>
            <a:ext cx="669725" cy="5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2217025" y="4522725"/>
            <a:ext cx="30000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</a:rPr>
              <a:t>Директор - +7(916)124-59-49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</a:rPr>
              <a:t>Тренер - +7(915)456 22 20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/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650" y="-263985"/>
            <a:ext cx="9207325" cy="776386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417850" y="1232350"/>
            <a:ext cx="7722300" cy="23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dirty="0">
                <a:solidFill>
                  <a:schemeClr val="lt1"/>
                </a:solidFill>
              </a:rPr>
              <a:t>·    </a:t>
            </a:r>
            <a:r>
              <a:rPr lang="ru" dirty="0">
                <a:solidFill>
                  <a:schemeClr val="lt1"/>
                </a:solidFill>
              </a:rPr>
              <a:t>   базовые стойки;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ударные техники;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техника выполнения захватов и освобождения от них;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базовые комплексы УШУ;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базовые принципы применения и неприменения силы ;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самомассаж.</a:t>
            </a:r>
            <a:endParaRPr dirty="0">
              <a:solidFill>
                <a:schemeClr val="lt1"/>
              </a:solidFill>
            </a:endParaRPr>
          </a:p>
          <a:p>
            <a:pPr marL="0" lvl="0" indent="-2286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dirty="0">
                <a:solidFill>
                  <a:schemeClr val="lt1"/>
                </a:solidFill>
              </a:rPr>
              <a:t>·        основы дыхательной гимнастики (ЦИГУН)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p16"/>
          <p:cNvSpPr/>
          <p:nvPr/>
        </p:nvSpPr>
        <p:spPr>
          <a:xfrm>
            <a:off x="880600" y="675000"/>
            <a:ext cx="5410797" cy="50399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  <a:t>В ходе постоянных занятий</a:t>
            </a:r>
            <a:b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</a:br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  <a:t> будут освоены</a:t>
            </a:r>
          </a:p>
        </p:txBody>
      </p:sp>
      <p:sp>
        <p:nvSpPr>
          <p:cNvPr id="92" name="Google Shape;92;p16"/>
          <p:cNvSpPr txBox="1"/>
          <p:nvPr/>
        </p:nvSpPr>
        <p:spPr>
          <a:xfrm>
            <a:off x="346550" y="4120500"/>
            <a:ext cx="1780500" cy="10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5400">
                <a:solidFill>
                  <a:srgbClr val="4472C4"/>
                </a:solidFill>
              </a:rPr>
              <a:t>吴</a:t>
            </a:r>
            <a:r>
              <a:rPr lang="ru" sz="5400" b="1">
                <a:solidFill>
                  <a:srgbClr val="F8CBAD"/>
                </a:solidFill>
              </a:rPr>
              <a:t>叔</a:t>
            </a: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779588" y="0"/>
            <a:ext cx="7297200" cy="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dirty="0">
                <a:solidFill>
                  <a:schemeClr val="bg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Зеленоград. УШУ (Кунгфу).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6291400" y="4711188"/>
            <a:ext cx="20832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http://2015kallista.com/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4595" y="4639225"/>
            <a:ext cx="669725" cy="5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2217025" y="4522725"/>
            <a:ext cx="30000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</a:rPr>
              <a:t>Директор - +7(916)124-59-49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</a:rPr>
              <a:t>Тренер - +7(915)456 22 20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/>
                                        <p:tgtEl>
                                          <p:spTgt spid="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72862"/>
            <a:ext cx="9144000" cy="522992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92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dirty="0">
                <a:solidFill>
                  <a:schemeClr val="bg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Зеленоград. Боевые искусства ушу.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4595" y="4552775"/>
            <a:ext cx="669725" cy="504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122700" y="2593906"/>
            <a:ext cx="1988400" cy="21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6000" b="1" dirty="0">
                <a:solidFill>
                  <a:srgbClr val="4472C4"/>
                </a:solidFill>
              </a:rPr>
              <a:t>吴</a:t>
            </a:r>
            <a:r>
              <a:rPr lang="ru" sz="6000" b="1" dirty="0">
                <a:solidFill>
                  <a:srgbClr val="F8CBAD"/>
                </a:solidFill>
              </a:rPr>
              <a:t>叔</a:t>
            </a:r>
            <a:endParaRPr sz="6000" b="1" dirty="0"/>
          </a:p>
        </p:txBody>
      </p:sp>
      <p:sp>
        <p:nvSpPr>
          <p:cNvPr id="105" name="Google Shape;105;p17"/>
          <p:cNvSpPr txBox="1"/>
          <p:nvPr/>
        </p:nvSpPr>
        <p:spPr>
          <a:xfrm>
            <a:off x="6440175" y="4624825"/>
            <a:ext cx="2083200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http://2015kallista.com/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187325" y="4394300"/>
            <a:ext cx="3241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Директор - +7(916)124-59-49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</a:rPr>
              <a:t>Тренер - +7(915)456 22 20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1956390" y="3111001"/>
            <a:ext cx="4715466" cy="1314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Расписание занятий: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дети  			Вт, Чт с 18:00 до 19:00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подростки и взрослые 		Вт, Чт. с 19:00 до 20:30</a:t>
            </a:r>
            <a:endParaRPr sz="1200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dirty="0">
                <a:solidFill>
                  <a:srgbClr val="FFFFFF"/>
                </a:solidFill>
              </a:rPr>
              <a:t>все возраста		суб с 13:00 до 14:00</a:t>
            </a:r>
            <a:endParaRPr sz="1200" dirty="0">
              <a:solidFill>
                <a:srgbClr val="FFFFFF"/>
              </a:solidFill>
            </a:endParaRPr>
          </a:p>
        </p:txBody>
      </p:sp>
      <p:pic>
        <p:nvPicPr>
          <p:cNvPr id="108" name="Google Shape;10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51050" y="1246150"/>
            <a:ext cx="1988401" cy="265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1253037"/>
            <a:ext cx="2700749" cy="15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248</Words>
  <Application>Microsoft Office PowerPoint</Application>
  <PresentationFormat>Экран (16:9)</PresentationFormat>
  <Paragraphs>55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Arial</vt:lpstr>
      <vt:lpstr>Simple Light</vt:lpstr>
      <vt:lpstr>Зеленоград. Боевые искусства ушу.</vt:lpstr>
      <vt:lpstr>Презентация PowerPoint</vt:lpstr>
      <vt:lpstr>Презентация PowerPoint</vt:lpstr>
      <vt:lpstr>Презентация PowerPoint</vt:lpstr>
      <vt:lpstr>Зеленоград. Боевые искусства ушу.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Зеленоград. Боевые искусства ушу.</dc:title>
  <dc:creator>Олег Иванов</dc:creator>
  <cp:lastModifiedBy>Олег Иванов</cp:lastModifiedBy>
  <cp:revision>1</cp:revision>
  <dcterms:modified xsi:type="dcterms:W3CDTF">2018-09-13T06:36:40Z</dcterms:modified>
</cp:coreProperties>
</file>