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50CFE72-C844-471D-85C4-826A409B5B85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DAB194C-04D5-471D-9A08-4262658B203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Сравнение положительных десятичных дробей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457450"/>
            <a:ext cx="84296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495550"/>
            <a:ext cx="83058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71688"/>
            <a:ext cx="8686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2581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" y="2795588"/>
            <a:ext cx="85915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</TotalTime>
  <Words>4</Words>
  <Application>Microsoft Office PowerPoint</Application>
  <PresentationFormat>Экран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Городская</vt:lpstr>
      <vt:lpstr>Сравнение положительных десятичных дробей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положительных десятичных дробей</dc:title>
  <dc:creator>1</dc:creator>
  <cp:lastModifiedBy>1</cp:lastModifiedBy>
  <cp:revision>1</cp:revision>
  <dcterms:created xsi:type="dcterms:W3CDTF">2020-02-02T19:12:12Z</dcterms:created>
  <dcterms:modified xsi:type="dcterms:W3CDTF">2020-02-02T19:14:18Z</dcterms:modified>
</cp:coreProperties>
</file>