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8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54" autoAdjust="0"/>
  </p:normalViewPr>
  <p:slideViewPr>
    <p:cSldViewPr snapToGrid="0">
      <p:cViewPr varScale="1">
        <p:scale>
          <a:sx n="62" d="100"/>
          <a:sy n="62" d="100"/>
        </p:scale>
        <p:origin x="10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43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641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19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998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1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91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2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61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238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34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99B10-B302-40F6-9E38-23399BB527B0}" type="datetimeFigureOut">
              <a:rPr lang="ru-RU" smtClean="0"/>
              <a:t>02.05.2023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6DB28-640F-4113-A78A-555486681A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8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6000" b="-7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6672"/>
            <a:ext cx="9144000" cy="1299411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 «Борисоглебский техникум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промышленных и информационных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729538"/>
            <a:ext cx="9144000" cy="16557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«Договоры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социальной защиты населения»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52360" y="5558755"/>
            <a:ext cx="501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47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2480" y="518160"/>
            <a:ext cx="10515600" cy="5841683"/>
          </a:xfrm>
          <a:solidFill>
            <a:srgbClr val="F2E8D9"/>
          </a:solidFill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связана с необходимостью реализации использования договоров в системе социальной защиты.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социально-правовые отношения, возникающие в процессе заключения договоров социальной защиты населения.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особенности социальной защиты российского общества.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дипломной работы является изучение договорной основы структуры системы защиты населения.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29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978" y="930442"/>
            <a:ext cx="10892590" cy="5181600"/>
          </a:xfrm>
          <a:solidFill>
            <a:srgbClr val="F2E8D9"/>
          </a:solidFill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адачи: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	изучить сущность и принципы социальной защиты;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рассмотреть правовые механизмы оказания социальной защиты;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изучить договоры и соглашения в системе социальной защиты населения;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проанализировать понятие и признаки договора о предоставлении социальных услуг;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	изучить порядок и условия предоставления социальных услуг.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27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8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525" y="862431"/>
            <a:ext cx="10551695" cy="266683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защита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многоуровневая система экономических, правовых, организационных, медико-социальных, педагогических, психологических и других мер, направленных на реализацию прав и свобод личности в области социального обеспечения, гарантированность не только выживания, но и достаточного уровня и качества жизни.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94" b="93594" l="9602" r="899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34" y="3529262"/>
            <a:ext cx="2220892" cy="332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0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094" y="401053"/>
            <a:ext cx="11405937" cy="6047874"/>
          </a:xfrm>
          <a:solidFill>
            <a:srgbClr val="F2E8D9"/>
          </a:solidFill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социальной защиты: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социальной справедливости;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системности;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комплексности;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адресности;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превентивных (предупредительных) мер по социальной защите;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многосубъектности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социальной защиты.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14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8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231" y="1536200"/>
            <a:ext cx="11016915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контракт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договор (соглашение) о взаимных обязательствах между получателем адресной социальной помощи и органом социальной защиты населения по месту жительства гражданина.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333" b="77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684" y="2479378"/>
            <a:ext cx="3823854" cy="382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9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112087" y="927851"/>
            <a:ext cx="10515600" cy="4351338"/>
          </a:xfrm>
          <a:solidFill>
            <a:srgbClr val="F2E8D9"/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процесса регулирования социальной защиты</a:t>
            </a:r>
          </a:p>
          <a:p>
            <a:pPr marL="0" indent="0" algn="just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81" b="98710" l="502" r="997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437" y="1769745"/>
            <a:ext cx="94869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t="-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7705" y="59534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Незнание закона не освобождает от ответственности.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084" y="2771011"/>
            <a:ext cx="2505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2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8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27" b="94656" l="33051" r="69492">
                        <a14:foregroundMark x1="47881" y1="7252" x2="55085" y2="5344"/>
                        <a14:foregroundMark x1="56780" y1="18702" x2="61864" y2="248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00" y="2337593"/>
            <a:ext cx="3240670" cy="3597693"/>
          </a:xfrm>
        </p:spPr>
      </p:pic>
    </p:spTree>
    <p:extLst>
      <p:ext uri="{BB962C8B-B14F-4D97-AF65-F5344CB8AC3E}">
        <p14:creationId xmlns:p14="http://schemas.microsoft.com/office/powerpoint/2010/main" val="8968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196</Words>
  <Application>Microsoft Office PowerPoint</Application>
  <PresentationFormat>Широкоэкранный</PresentationFormat>
  <Paragraphs>25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ГБПОУ ВО «Борисоглебский техникум  промышленных и информационных  технологий»</vt:lpstr>
      <vt:lpstr>Презентация PowerPoint</vt:lpstr>
      <vt:lpstr>Презентация PowerPoint</vt:lpstr>
      <vt:lpstr>Социальная защита - это многоуровневая система экономических, правовых, организационных, медико-социальных, педагогических, психологических и других мер, направленных на реализацию прав и свобод личности в области социального обеспечения, гарантированность не только выживания, но и достаточного уровня и качества жизни.</vt:lpstr>
      <vt:lpstr>Презентация PowerPoint</vt:lpstr>
      <vt:lpstr>Социальный контракт – это договор (соглашение) о взаимных обязательствах между получателем адресной социальной помощи и органом социальной защиты населения по месту жительства гражданина. 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ГБПОУ ВО «Борисоглебский техникум  промышленных и информационных  технологий»</dc:title>
  <dc:creator>Татьяна Ожерельева</dc:creator>
  <cp:lastModifiedBy>оксана</cp:lastModifiedBy>
  <cp:revision>15</cp:revision>
  <dcterms:created xsi:type="dcterms:W3CDTF">2022-06-20T10:58:56Z</dcterms:created>
  <dcterms:modified xsi:type="dcterms:W3CDTF">2023-05-02T07:06:36Z</dcterms:modified>
</cp:coreProperties>
</file>