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59" r:id="rId5"/>
    <p:sldId id="263" r:id="rId6"/>
    <p:sldId id="261" r:id="rId7"/>
    <p:sldId id="264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208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30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392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1215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902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87156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474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167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76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529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626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13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77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6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672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80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56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8A9A764-D9EA-4262-80D7-A7547C4416C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A1547EB-9D19-42C0-BB83-D18A16ECB0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3701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«Правонарушение, преступление и подросток»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Классный час в 4 </a:t>
            </a:r>
            <a:r>
              <a:rPr lang="ru-RU" dirty="0" smtClean="0"/>
              <a:t>Х </a:t>
            </a:r>
            <a:r>
              <a:rPr lang="ru-RU" dirty="0" smtClean="0"/>
              <a:t>классе</a:t>
            </a:r>
          </a:p>
          <a:p>
            <a:r>
              <a:rPr lang="ru-RU" dirty="0" smtClean="0"/>
              <a:t>Учитель </a:t>
            </a:r>
            <a:r>
              <a:rPr lang="ru-RU" dirty="0" err="1" smtClean="0"/>
              <a:t>Скинина</a:t>
            </a:r>
            <a:r>
              <a:rPr lang="ru-RU" dirty="0" smtClean="0"/>
              <a:t> Елена Евгеньевна.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8645" y="2319867"/>
            <a:ext cx="34004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379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0709" y="820623"/>
            <a:ext cx="48816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 такое проступок? 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5075" y="1762866"/>
            <a:ext cx="73702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Проступок</a:t>
            </a:r>
            <a:r>
              <a:rPr lang="ru-RU" sz="2800" i="1" dirty="0" smtClean="0"/>
              <a:t>– нарушение правил поведения; вызывающее поведение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10709" y="2869760"/>
            <a:ext cx="56641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Что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такое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правонарушение?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5907" y="3619428"/>
            <a:ext cx="8494005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Правонарушение- </a:t>
            </a:r>
            <a:r>
              <a:rPr lang="ru-RU" sz="2800" i="1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нарушение закона, за которое предусмотрено наказание для взрослых людей и подростков с 16 лет.</a:t>
            </a:r>
            <a:endParaRPr lang="ru-RU" sz="20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lib5.podelise.ru/tw_files2/urls_566/16/d-15754/15754_html_mcb7b75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563" y="1343580"/>
            <a:ext cx="248602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607" y="3192925"/>
            <a:ext cx="2564864" cy="294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216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1340" y="451692"/>
            <a:ext cx="7282149" cy="9474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преступление?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2302" y="2126254"/>
            <a:ext cx="8568305" cy="1169013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tx1"/>
                </a:solidFill>
              </a:rPr>
              <a:t>Преступление</a:t>
            </a:r>
            <a:r>
              <a:rPr lang="ru-RU" sz="2800" i="1" dirty="0">
                <a:solidFill>
                  <a:schemeClr val="tx1"/>
                </a:solidFill>
              </a:rPr>
              <a:t>- серьёзное нарушение закона взрослыми людьми </a:t>
            </a:r>
            <a:r>
              <a:rPr lang="ru-RU" sz="2800" i="1" dirty="0" smtClean="0">
                <a:solidFill>
                  <a:schemeClr val="tx1"/>
                </a:solidFill>
              </a:rPr>
              <a:t>или несовершеннолетними</a:t>
            </a:r>
            <a:r>
              <a:rPr lang="ru-RU" sz="2800" i="1" dirty="0">
                <a:solidFill>
                  <a:schemeClr val="tx1"/>
                </a:solidFill>
              </a:rPr>
              <a:t>, достигшими возраста привлечения к уголовной ответственности.</a:t>
            </a:r>
          </a:p>
        </p:txBody>
      </p:sp>
      <p:pic>
        <p:nvPicPr>
          <p:cNvPr id="2050" name="Picture 2" descr="https://ds04.infourok.ru/uploads/ex/0fdb/00158022-10576cf9/hello_html_7ff365b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95701" y="301684"/>
            <a:ext cx="3635566" cy="552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evbutovo.mos.ru/upload/medialibrary/210/naruchni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4546" flipV="1">
            <a:off x="3370310" y="4441362"/>
            <a:ext cx="3127560" cy="227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442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3527" y="220336"/>
            <a:ext cx="8534401" cy="12805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4 вида юридической ответственности при нарушениях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33966" y="1377108"/>
            <a:ext cx="10277571" cy="548089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                   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1.Уголовная ответственность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                                 </a:t>
            </a:r>
            <a:r>
              <a:rPr lang="ru-RU" sz="3200" i="1" dirty="0" smtClean="0">
                <a:solidFill>
                  <a:schemeClr val="tx1"/>
                </a:solidFill>
              </a:rPr>
              <a:t>Наступает с 14 лет</a:t>
            </a:r>
          </a:p>
          <a:p>
            <a:pPr algn="ctr"/>
            <a:endParaRPr lang="ru-RU" sz="2400" i="1" dirty="0">
              <a:solidFill>
                <a:schemeClr val="tx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2.Административная ответственность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i="1" dirty="0" smtClean="0">
                <a:solidFill>
                  <a:schemeClr val="tx1"/>
                </a:solidFill>
              </a:rPr>
              <a:t>Наступает с 16 лет</a:t>
            </a:r>
          </a:p>
          <a:p>
            <a:pPr algn="ctr"/>
            <a:r>
              <a:rPr lang="ru-RU" sz="3200" i="1" dirty="0" smtClean="0">
                <a:solidFill>
                  <a:schemeClr val="tx1"/>
                </a:solidFill>
              </a:rPr>
              <a:t>Наказание</a:t>
            </a:r>
            <a:r>
              <a:rPr lang="ru-RU" sz="3200" i="1" dirty="0">
                <a:solidFill>
                  <a:schemeClr val="tx1"/>
                </a:solidFill>
              </a:rPr>
              <a:t>: штраф, предупреждение, </a:t>
            </a:r>
            <a:endParaRPr lang="ru-RU" sz="32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600" i="1" dirty="0" smtClean="0">
                <a:solidFill>
                  <a:schemeClr val="tx1"/>
                </a:solidFill>
              </a:rPr>
              <a:t>исправительные </a:t>
            </a:r>
            <a:r>
              <a:rPr lang="ru-RU" sz="3600" i="1" dirty="0">
                <a:solidFill>
                  <a:schemeClr val="tx1"/>
                </a:solidFill>
              </a:rPr>
              <a:t>работы.</a:t>
            </a:r>
            <a:endParaRPr lang="ru-RU" sz="3600" i="1" dirty="0" smtClean="0">
              <a:solidFill>
                <a:schemeClr val="tx1"/>
              </a:solidFill>
            </a:endParaRPr>
          </a:p>
          <a:p>
            <a:pPr algn="ctr"/>
            <a:endParaRPr lang="ru-RU" sz="3200" i="1" dirty="0" smtClean="0">
              <a:solidFill>
                <a:schemeClr val="tx1"/>
              </a:solidFill>
            </a:endParaRPr>
          </a:p>
          <a:p>
            <a:pPr algn="ctr"/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3076" name="Picture 4" descr="http://webserver.modus2.ru/kimages/618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757" y="1710863"/>
            <a:ext cx="1416213" cy="2156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mmedia.ozone.ru/multimedia/10214713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2274" y="3567289"/>
            <a:ext cx="1371054" cy="220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61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594911"/>
            <a:ext cx="8534401" cy="45719"/>
          </a:xfrm>
        </p:spPr>
        <p:txBody>
          <a:bodyPr>
            <a:normAutofit fontScale="90000"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1278" y="640630"/>
            <a:ext cx="9814454" cy="5102014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prstClr val="white"/>
                </a:solidFill>
              </a:rPr>
              <a:t>        </a:t>
            </a:r>
          </a:p>
          <a:p>
            <a:pPr lvl="0"/>
            <a:r>
              <a:rPr lang="ru-RU" sz="3300" b="1" dirty="0" smtClean="0">
                <a:solidFill>
                  <a:prstClr val="white"/>
                </a:solidFill>
              </a:rPr>
              <a:t> 3</a:t>
            </a:r>
            <a:r>
              <a:rPr lang="ru-RU" sz="3300" b="1" dirty="0">
                <a:solidFill>
                  <a:prstClr val="white"/>
                </a:solidFill>
              </a:rPr>
              <a:t>. Дисциплинарная ответственность</a:t>
            </a:r>
            <a:r>
              <a:rPr lang="ru-RU" sz="3300" dirty="0">
                <a:solidFill>
                  <a:prstClr val="white"/>
                </a:solidFill>
              </a:rPr>
              <a:t> </a:t>
            </a:r>
            <a:endParaRPr lang="ru-RU" sz="3300" dirty="0" smtClean="0">
              <a:solidFill>
                <a:prstClr val="white"/>
              </a:solidFill>
            </a:endParaRPr>
          </a:p>
          <a:p>
            <a:pPr lvl="0" algn="ctr"/>
            <a:r>
              <a:rPr lang="ru-RU" sz="3300" dirty="0" smtClean="0">
                <a:solidFill>
                  <a:prstClr val="white"/>
                </a:solidFill>
              </a:rPr>
              <a:t>                     </a:t>
            </a:r>
          </a:p>
          <a:p>
            <a:pPr lvl="0" algn="ctr"/>
            <a:r>
              <a:rPr lang="ru-RU" sz="3300" b="1" dirty="0" smtClean="0">
                <a:solidFill>
                  <a:prstClr val="white"/>
                </a:solidFill>
              </a:rPr>
              <a:t>4.Гражданско–правовая       ответственность</a:t>
            </a:r>
            <a:endParaRPr lang="ru-RU" sz="3300" dirty="0"/>
          </a:p>
          <a:p>
            <a:pPr algn="ctr"/>
            <a:r>
              <a:rPr lang="ru-RU" sz="3300" dirty="0" smtClean="0">
                <a:solidFill>
                  <a:schemeClr val="tx1"/>
                </a:solidFill>
              </a:rPr>
              <a:t>              Наказания </a:t>
            </a:r>
            <a:r>
              <a:rPr lang="ru-RU" sz="3300" dirty="0">
                <a:solidFill>
                  <a:schemeClr val="tx1"/>
                </a:solidFill>
              </a:rPr>
              <a:t>к правонарушителю</a:t>
            </a:r>
            <a:r>
              <a:rPr lang="ru-RU" sz="3300" dirty="0" smtClean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ru-RU" sz="3300" dirty="0" smtClean="0">
                <a:solidFill>
                  <a:schemeClr val="tx1"/>
                </a:solidFill>
              </a:rPr>
              <a:t>              возмещение </a:t>
            </a:r>
            <a:r>
              <a:rPr lang="ru-RU" sz="3300" dirty="0">
                <a:solidFill>
                  <a:schemeClr val="tx1"/>
                </a:solidFill>
              </a:rPr>
              <a:t>вреда, уплата ущерба</a:t>
            </a:r>
            <a:r>
              <a:rPr lang="ru-RU" sz="3300" dirty="0" smtClean="0">
                <a:solidFill>
                  <a:schemeClr val="tx1"/>
                </a:solidFill>
              </a:rPr>
              <a:t>. </a:t>
            </a:r>
            <a:endParaRPr lang="ru-RU" sz="3300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s://kadrovyhdel.ru/wp-content/uploads/2017/07/small-15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276" y="1065925"/>
            <a:ext cx="1593456" cy="212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getbits.info/wp-content/uploads/2018/05/kode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50" y="3129234"/>
            <a:ext cx="1404407" cy="211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569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planetaskazok.ru/images/stories/mihalkov/sbornik/img_0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73" y="478968"/>
            <a:ext cx="2321380" cy="304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947" y="1136453"/>
            <a:ext cx="3472149" cy="26041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-598" r="29880"/>
          <a:stretch/>
        </p:blipFill>
        <p:spPr>
          <a:xfrm>
            <a:off x="8315480" y="478968"/>
            <a:ext cx="3290110" cy="2655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6745" t="19622" r="11548" b="20081"/>
          <a:stretch/>
        </p:blipFill>
        <p:spPr>
          <a:xfrm>
            <a:off x="7456242" y="4094347"/>
            <a:ext cx="3988106" cy="22073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934" y="4232962"/>
            <a:ext cx="4044318" cy="206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5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407" y="385066"/>
            <a:ext cx="3069527" cy="22254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388" y="2699465"/>
            <a:ext cx="3310240" cy="17824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5779" t="15026" r="3968" b="11484"/>
          <a:stretch/>
        </p:blipFill>
        <p:spPr>
          <a:xfrm>
            <a:off x="8552076" y="385066"/>
            <a:ext cx="2842352" cy="23143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6395" y="2987568"/>
            <a:ext cx="3488451" cy="232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6848" y="329752"/>
            <a:ext cx="2187992" cy="2425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611" y="3362142"/>
            <a:ext cx="2322777" cy="30421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t="12705" b="19018"/>
          <a:stretch/>
        </p:blipFill>
        <p:spPr>
          <a:xfrm>
            <a:off x="5205145" y="4481902"/>
            <a:ext cx="3113260" cy="210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3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465</TotalTime>
  <Words>108</Words>
  <Application>Microsoft Office PowerPoint</Application>
  <PresentationFormat>Широкоэкранный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Century Gothic</vt:lpstr>
      <vt:lpstr>Times New Roman</vt:lpstr>
      <vt:lpstr>Wingdings 3</vt:lpstr>
      <vt:lpstr>Сектор</vt:lpstr>
      <vt:lpstr>«Правонарушение, преступление и подросток» </vt:lpstr>
      <vt:lpstr>Презентация PowerPoint</vt:lpstr>
      <vt:lpstr>Что такое преступление? </vt:lpstr>
      <vt:lpstr>4 вида юридической ответственности при нарушениях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«Правонарушение, преступление и подросток» </dc:title>
  <dc:creator>user</dc:creator>
  <cp:lastModifiedBy>User</cp:lastModifiedBy>
  <cp:revision>21</cp:revision>
  <dcterms:created xsi:type="dcterms:W3CDTF">2018-10-04T07:59:27Z</dcterms:created>
  <dcterms:modified xsi:type="dcterms:W3CDTF">2023-10-02T12:31:05Z</dcterms:modified>
</cp:coreProperties>
</file>