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  <p:sldMasterId id="2147483684" r:id="rId2"/>
    <p:sldMasterId id="2147483696" r:id="rId3"/>
    <p:sldMasterId id="2147483708" r:id="rId4"/>
  </p:sldMasterIdLst>
  <p:sldIdLst>
    <p:sldId id="256" r:id="rId5"/>
    <p:sldId id="257" r:id="rId6"/>
    <p:sldId id="266" r:id="rId7"/>
    <p:sldId id="267" r:id="rId8"/>
    <p:sldId id="268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1" r:id="rId19"/>
    <p:sldId id="302" r:id="rId20"/>
    <p:sldId id="300" r:id="rId21"/>
    <p:sldId id="299" r:id="rId22"/>
    <p:sldId id="303" r:id="rId23"/>
    <p:sldId id="304" r:id="rId24"/>
    <p:sldId id="305" r:id="rId25"/>
    <p:sldId id="306" r:id="rId26"/>
    <p:sldId id="307" r:id="rId27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esentations\Презентации\2014\Slaider\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25082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Presentations\Презентации\2014\Slaider\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0"/>
            <a:ext cx="2762251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68478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321213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5922837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Мои сайты\ProPowerPoint\Шаблоны\В работе\Новый Год 2\Main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5558899" y="2276873"/>
            <a:ext cx="6633101" cy="1470025"/>
          </a:xfrm>
        </p:spPr>
        <p:txBody>
          <a:bodyPr/>
          <a:lstStyle>
            <a:lvl1pPr>
              <a:defRPr b="1" baseline="0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481684" y="5517232"/>
            <a:ext cx="6672064" cy="1176536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C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xmlns="" val="1903644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370299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8AC1BF3-FCB5-4F8A-A4A0-8C7D54F420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3614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ACC62F4-E370-4281-9CB5-1D14263797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673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60D7C87-1892-4B4D-A1D4-BBFDF9CC8D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650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9E51468-7F0B-46C9-B2A2-2CC542F91E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3273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7D4F2-5709-4CEE-AE64-C04AA26A10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3080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C58093F-7EAB-4B27-B758-36DD573ACB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970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5598313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BC6E6FE-0F69-416E-9125-A8A870E840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132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CA74A86-CD10-408B-99B8-7E16FB56A1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00551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260F17B-FBBD-4F01-8F0D-91F1F18B6B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69441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esentations\Презентации\2014\Slaider\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25082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Presentations\Презентации\2014\Slaider\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0"/>
            <a:ext cx="2762251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C519B-773F-44B0-ACFD-525F79D31EED}" type="datetimeFigureOut">
              <a:rPr lang="ru-RU"/>
              <a:pPr>
                <a:defRPr/>
              </a:pPr>
              <a:t>11.12.2022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EDD7F-5FC1-477F-8F46-7D93A65A80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38406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F6D4F-8317-44EB-95C6-C10398A71C5B}" type="datetimeFigureOut">
              <a:rPr lang="ru-RU"/>
              <a:pPr>
                <a:defRPr/>
              </a:pPr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5AB1C-E619-42D7-AF5C-AA2EDE17AF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3511579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C1BF3-FCB5-4F8A-A4A0-8C7D54F420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0612787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C62F4-E370-4281-9CB5-1D14263797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5921591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D7C87-1892-4B4D-A1D4-BBFDF9CC8D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5087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51468-7F0B-46C9-B2A2-2CC542F91E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607073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7D4F2-5709-4CEE-AE64-C04AA26A10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763484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1164124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8093F-7EAB-4B27-B758-36DD573ACB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7117703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6E6FE-0F69-416E-9125-A8A870E840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8184665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74A86-CD10-408B-99B8-7E16FB56A1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1790502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0F17B-FBBD-4F01-8F0D-91F1F18B6B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4046490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Мои сайты\ProPowerPoint\Шаблоны\В работе\Новый Год 2\Main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5558899" y="2276873"/>
            <a:ext cx="6633101" cy="1470025"/>
          </a:xfrm>
        </p:spPr>
        <p:txBody>
          <a:bodyPr/>
          <a:lstStyle>
            <a:lvl1pPr>
              <a:defRPr b="1" baseline="0">
                <a:solidFill>
                  <a:srgbClr val="C00000"/>
                </a:solidFill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481684" y="5517232"/>
            <a:ext cx="6672064" cy="1176536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C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xmlns="" val="914826487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971707808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8AC1BF3-FCB5-4F8A-A4A0-8C7D54F420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5545382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ACC62F4-E370-4281-9CB5-1D14263797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7537243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60D7C87-1892-4B4D-A1D4-BBFDF9CC8D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8099529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9E51468-7F0B-46C9-B2A2-2CC542F91E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182520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9516835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7D4F2-5709-4CEE-AE64-C04AA26A10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4607032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C58093F-7EAB-4B27-B758-36DD573ACB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821074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BC6E6FE-0F69-416E-9125-A8A870E840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532945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CA74A86-CD10-408B-99B8-7E16FB56A1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7772343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260F17B-FBBD-4F01-8F0D-91F1F18B6B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622618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532730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852815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775638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539929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924324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809752" y="274638"/>
            <a:ext cx="977264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809752" y="1600201"/>
            <a:ext cx="977264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Picture 2" descr="D:\Presentations\Презентации\2014\Slaider\0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92" r="16457"/>
          <a:stretch>
            <a:fillRect/>
          </a:stretch>
        </p:blipFill>
        <p:spPr bwMode="auto">
          <a:xfrm>
            <a:off x="1" y="0"/>
            <a:ext cx="1714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9335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сайты\ProPowerPoint\Шаблоны\В работе\Новый Год 2\Sl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1637" y="260648"/>
            <a:ext cx="84489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413" y="1844825"/>
            <a:ext cx="11055019" cy="46699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1895" y="6550224"/>
            <a:ext cx="3867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Lucida Calligraphy" panose="03010101010101010101" pitchFamily="66" charset="0"/>
                <a:cs typeface="Estrangelo Edessa" panose="03080600000000000000" pitchFamily="66"/>
              </a:rPr>
              <a:t>ProPowerPoint.Ru</a:t>
            </a:r>
            <a:endParaRPr lang="ru-RU" sz="1400" dirty="0">
              <a:solidFill>
                <a:schemeClr val="bg1">
                  <a:lumMod val="65000"/>
                </a:schemeClr>
              </a:solidFill>
              <a:cs typeface="Estrangelo Edessa" panose="03080600000000000000" pitchFamily="66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484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809752" y="274638"/>
            <a:ext cx="977264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809752" y="1600201"/>
            <a:ext cx="977264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C99BC4C3-ABB9-4F9B-9E7F-7AC7FFA22DD0}" type="datetimeFigureOut">
              <a:rPr lang="ru-RU" smtClean="0"/>
              <a:pPr/>
              <a:t>11.12.2022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2B909DE-5B91-4B47-9DB6-FDFFB67C90E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Picture 2" descr="D:\Presentations\Презентации\2014\Slaider\0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92" r="16457"/>
          <a:stretch>
            <a:fillRect/>
          </a:stretch>
        </p:blipFill>
        <p:spPr bwMode="auto">
          <a:xfrm>
            <a:off x="1" y="0"/>
            <a:ext cx="1714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4698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сайты\ProPowerPoint\Шаблоны\В работе\Новый Год 2\Sl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1637" y="260648"/>
            <a:ext cx="84489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413" y="1844825"/>
            <a:ext cx="11055019" cy="46699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1895" y="6550224"/>
            <a:ext cx="3867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Lucida Calligraphy" panose="03010101010101010101" pitchFamily="66" charset="0"/>
                <a:cs typeface="Estrangelo Edessa" panose="03080600000000000000" pitchFamily="66"/>
              </a:rPr>
              <a:t>ProPowerPoint.Ru</a:t>
            </a:r>
            <a:endParaRPr lang="ru-RU" sz="1400" dirty="0">
              <a:solidFill>
                <a:schemeClr val="bg1">
                  <a:lumMod val="65000"/>
                </a:schemeClr>
              </a:solidFill>
              <a:cs typeface="Estrangelo Edessa" panose="03080600000000000000" pitchFamily="66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5799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56E764B-A28B-40B7-8C2F-DDC43BAFF18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2268" y="0"/>
            <a:ext cx="1046973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8275748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50000">
              <a:srgbClr val="FFFF66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286000" y="2057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19" name="WordArt 3"/>
          <p:cNvSpPr>
            <a:spLocks noChangeArrowheads="1" noChangeShapeType="1" noTextEdit="1"/>
          </p:cNvSpPr>
          <p:nvPr/>
        </p:nvSpPr>
        <p:spPr bwMode="auto">
          <a:xfrm>
            <a:off x="5808663" y="0"/>
            <a:ext cx="1079500" cy="1390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4511676" y="692151"/>
            <a:ext cx="7207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2640013" y="1052513"/>
            <a:ext cx="842962" cy="140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7464426" y="836613"/>
            <a:ext cx="10080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sp>
        <p:nvSpPr>
          <p:cNvPr id="9223" name="WordArt 7"/>
          <p:cNvSpPr>
            <a:spLocks noChangeArrowheads="1" noChangeShapeType="1" noTextEdit="1"/>
          </p:cNvSpPr>
          <p:nvPr/>
        </p:nvSpPr>
        <p:spPr bwMode="auto">
          <a:xfrm>
            <a:off x="9264650" y="404814"/>
            <a:ext cx="935038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9224" name="WordArt 8"/>
          <p:cNvSpPr>
            <a:spLocks noChangeArrowheads="1" noChangeShapeType="1" noTextEdit="1"/>
          </p:cNvSpPr>
          <p:nvPr/>
        </p:nvSpPr>
        <p:spPr bwMode="auto">
          <a:xfrm>
            <a:off x="1674814" y="2060576"/>
            <a:ext cx="29813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sp>
        <p:nvSpPr>
          <p:cNvPr id="9225" name="WordArt 9"/>
          <p:cNvSpPr>
            <a:spLocks noChangeArrowheads="1" noChangeShapeType="1" noTextEdit="1"/>
          </p:cNvSpPr>
          <p:nvPr/>
        </p:nvSpPr>
        <p:spPr bwMode="auto">
          <a:xfrm>
            <a:off x="5087939" y="2060576"/>
            <a:ext cx="280828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916113" y="4005263"/>
            <a:ext cx="2667000" cy="2133600"/>
            <a:chOff x="0" y="1968"/>
            <a:chExt cx="3355" cy="1944"/>
          </a:xfrm>
        </p:grpSpPr>
        <p:pic>
          <p:nvPicPr>
            <p:cNvPr id="9239" name="Picture 11" descr="BOOK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92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0" name="Picture 12" descr="BOOK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2" y="2256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1" name="Picture 13" descr="BOOK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52" y="1968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27" name="Picture 14" descr="BOOK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7938" y="3141663"/>
            <a:ext cx="25146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7319964" y="4119564"/>
            <a:ext cx="3373437" cy="2401887"/>
            <a:chOff x="3749" y="2595"/>
            <a:chExt cx="2125" cy="1513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 rot="-217997">
              <a:off x="3749" y="3039"/>
              <a:ext cx="1925" cy="1069"/>
              <a:chOff x="0" y="1968"/>
              <a:chExt cx="3355" cy="1944"/>
            </a:xfrm>
          </p:grpSpPr>
          <p:pic>
            <p:nvPicPr>
              <p:cNvPr id="9236" name="Picture 17" descr="BOOK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2592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37" name="Picture 18" descr="BOOK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72" y="2256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38" name="Picture 19" descr="BOOK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152" y="1968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9235" name="Picture 20" descr="BOOKS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-217997">
              <a:off x="4324" y="2595"/>
              <a:ext cx="1550" cy="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229" name="WordArt 21"/>
          <p:cNvSpPr>
            <a:spLocks noChangeArrowheads="1" noChangeShapeType="1" noTextEdit="1"/>
          </p:cNvSpPr>
          <p:nvPr/>
        </p:nvSpPr>
        <p:spPr bwMode="auto">
          <a:xfrm>
            <a:off x="4727575" y="3789363"/>
            <a:ext cx="6477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9230" name="WordArt 22"/>
          <p:cNvSpPr>
            <a:spLocks noChangeArrowheads="1" noChangeShapeType="1" noTextEdit="1"/>
          </p:cNvSpPr>
          <p:nvPr/>
        </p:nvSpPr>
        <p:spPr bwMode="auto">
          <a:xfrm>
            <a:off x="7535864" y="4005263"/>
            <a:ext cx="7207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8040688" y="1989139"/>
            <a:ext cx="2571750" cy="1368425"/>
            <a:chOff x="4105" y="1253"/>
            <a:chExt cx="1620" cy="862"/>
          </a:xfrm>
        </p:grpSpPr>
        <p:sp>
          <p:nvSpPr>
            <p:cNvPr id="9232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4241" y="1661"/>
              <a:ext cx="1247" cy="45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 суммы</a:t>
              </a:r>
            </a:p>
          </p:txBody>
        </p:sp>
        <p:sp>
          <p:nvSpPr>
            <p:cNvPr id="9233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4105" y="1253"/>
              <a:ext cx="1620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значение</a:t>
              </a:r>
            </a:p>
          </p:txBody>
        </p:sp>
      </p:grpSp>
    </p:spTree>
  </p:cSld>
  <p:clrMapOvr>
    <a:masterClrMapping/>
  </p:clrMapOvr>
  <p:transition advTm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50000">
              <a:srgbClr val="FFFF66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03388" y="3644900"/>
            <a:ext cx="2667000" cy="2133600"/>
            <a:chOff x="0" y="1968"/>
            <a:chExt cx="3355" cy="1944"/>
          </a:xfrm>
        </p:grpSpPr>
        <p:pic>
          <p:nvPicPr>
            <p:cNvPr id="10264" name="Picture 3" descr="BOOK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2592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5" name="Picture 4" descr="BOOK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2" y="2256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6" name="Picture 5" descr="BOOK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52" y="1968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43" name="Picture 6" descr="BOOKS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7938" y="3933826"/>
            <a:ext cx="25146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7239000" y="3789363"/>
            <a:ext cx="3429000" cy="2362200"/>
            <a:chOff x="3600" y="2387"/>
            <a:chExt cx="2160" cy="1488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600" y="2806"/>
              <a:ext cx="1925" cy="1069"/>
              <a:chOff x="0" y="1968"/>
              <a:chExt cx="3355" cy="1944"/>
            </a:xfrm>
          </p:grpSpPr>
          <p:pic>
            <p:nvPicPr>
              <p:cNvPr id="10261" name="Picture 9" descr="BOOK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2592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62" name="Picture 10" descr="BOOK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72" y="2256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63" name="Picture 11" descr="BOOK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152" y="1968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0260" name="Picture 12" descr="BOOKS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10" y="2387"/>
              <a:ext cx="1550" cy="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2135188" y="5661025"/>
            <a:ext cx="5575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>
                <a:solidFill>
                  <a:srgbClr val="000000"/>
                </a:solidFill>
                <a:latin typeface="Times New Roman" pitchFamily="18" charset="0"/>
              </a:rPr>
              <a:t>Сделайте  вывод</a:t>
            </a:r>
            <a:r>
              <a:rPr lang="ru-RU" sz="5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.</a:t>
            </a:r>
            <a:endParaRPr lang="ru-RU" sz="5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46" name="WordArt 14"/>
          <p:cNvSpPr>
            <a:spLocks noChangeArrowheads="1" noChangeShapeType="1" noTextEdit="1"/>
          </p:cNvSpPr>
          <p:nvPr/>
        </p:nvSpPr>
        <p:spPr bwMode="auto">
          <a:xfrm>
            <a:off x="5951538" y="404813"/>
            <a:ext cx="1079500" cy="1390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10247" name="WordArt 15"/>
          <p:cNvSpPr>
            <a:spLocks noChangeArrowheads="1" noChangeShapeType="1" noTextEdit="1"/>
          </p:cNvSpPr>
          <p:nvPr/>
        </p:nvSpPr>
        <p:spPr bwMode="auto">
          <a:xfrm>
            <a:off x="4511676" y="908051"/>
            <a:ext cx="7207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10248" name="WordArt 16"/>
          <p:cNvSpPr>
            <a:spLocks noChangeArrowheads="1" noChangeShapeType="1" noTextEdit="1"/>
          </p:cNvSpPr>
          <p:nvPr/>
        </p:nvSpPr>
        <p:spPr bwMode="auto">
          <a:xfrm>
            <a:off x="2640013" y="404813"/>
            <a:ext cx="842962" cy="140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10249" name="WordArt 17"/>
          <p:cNvSpPr>
            <a:spLocks noChangeArrowheads="1" noChangeShapeType="1" noTextEdit="1"/>
          </p:cNvSpPr>
          <p:nvPr/>
        </p:nvSpPr>
        <p:spPr bwMode="auto">
          <a:xfrm>
            <a:off x="7751763" y="836613"/>
            <a:ext cx="10080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sp>
        <p:nvSpPr>
          <p:cNvPr id="11282" name="WordArt 18"/>
          <p:cNvSpPr>
            <a:spLocks noChangeArrowheads="1" noChangeShapeType="1" noTextEdit="1"/>
          </p:cNvSpPr>
          <p:nvPr/>
        </p:nvSpPr>
        <p:spPr bwMode="auto">
          <a:xfrm>
            <a:off x="9191625" y="549275"/>
            <a:ext cx="935038" cy="1366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10251" name="WordArt 19"/>
          <p:cNvSpPr>
            <a:spLocks noChangeArrowheads="1" noChangeShapeType="1" noTextEdit="1"/>
          </p:cNvSpPr>
          <p:nvPr/>
        </p:nvSpPr>
        <p:spPr bwMode="auto">
          <a:xfrm>
            <a:off x="1703389" y="2205039"/>
            <a:ext cx="29813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sp>
        <p:nvSpPr>
          <p:cNvPr id="10252" name="WordArt 20"/>
          <p:cNvSpPr>
            <a:spLocks noChangeArrowheads="1" noChangeShapeType="1" noTextEdit="1"/>
          </p:cNvSpPr>
          <p:nvPr/>
        </p:nvSpPr>
        <p:spPr bwMode="auto">
          <a:xfrm>
            <a:off x="5016500" y="2205039"/>
            <a:ext cx="280828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sp>
        <p:nvSpPr>
          <p:cNvPr id="10253" name="WordArt 21"/>
          <p:cNvSpPr>
            <a:spLocks noChangeArrowheads="1" noChangeShapeType="1" noTextEdit="1"/>
          </p:cNvSpPr>
          <p:nvPr/>
        </p:nvSpPr>
        <p:spPr bwMode="auto">
          <a:xfrm>
            <a:off x="4367213" y="4149726"/>
            <a:ext cx="6477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10254" name="WordArt 22"/>
          <p:cNvSpPr>
            <a:spLocks noChangeArrowheads="1" noChangeShapeType="1" noTextEdit="1"/>
          </p:cNvSpPr>
          <p:nvPr/>
        </p:nvSpPr>
        <p:spPr bwMode="auto">
          <a:xfrm>
            <a:off x="7680325" y="4149726"/>
            <a:ext cx="4318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8040688" y="2205039"/>
            <a:ext cx="2571750" cy="1368425"/>
            <a:chOff x="4105" y="1253"/>
            <a:chExt cx="1620" cy="862"/>
          </a:xfrm>
        </p:grpSpPr>
        <p:sp>
          <p:nvSpPr>
            <p:cNvPr id="10257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4241" y="1661"/>
              <a:ext cx="1247" cy="45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 суммы</a:t>
              </a:r>
            </a:p>
          </p:txBody>
        </p:sp>
        <p:sp>
          <p:nvSpPr>
            <p:cNvPr id="10258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4105" y="1253"/>
              <a:ext cx="1620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значение</a:t>
              </a:r>
            </a:p>
          </p:txBody>
        </p:sp>
      </p:grpSp>
      <p:sp>
        <p:nvSpPr>
          <p:cNvPr id="10256" name="AutoShape 2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9336089" y="5949951"/>
            <a:ext cx="1042987" cy="576263"/>
          </a:xfrm>
          <a:prstGeom prst="actionButtonForwardNex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00000"/>
              </a:solidFill>
              <a:latin typeface="Arial"/>
            </a:endParaRPr>
          </a:p>
        </p:txBody>
      </p:sp>
    </p:spTree>
    <p:custDataLst>
      <p:tags r:id="rId1"/>
    </p:custDataLst>
  </p:cSld>
  <p:clrMapOvr>
    <a:masterClrMapping/>
  </p:clrMapOvr>
  <p:transition spd="slow">
    <p:sndAc>
      <p:stSnd>
        <p:snd r:embed="rId3" name="di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  <p:bldP spid="1128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D85D25-2167-4901-8D87-047D347BE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2" y="274637"/>
            <a:ext cx="9772649" cy="3773579"/>
          </a:xfrm>
        </p:spPr>
        <p:txBody>
          <a:bodyPr/>
          <a:lstStyle/>
          <a:p>
            <a:r>
              <a:rPr lang="ru-RU" sz="6600" dirty="0"/>
              <a:t>Переместительное свойство сложения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4B5A7C9-5BC9-45EB-ABB1-3FBE1219D91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54330" y="3895087"/>
            <a:ext cx="3218967" cy="296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1902844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D85D25-2167-4901-8D87-047D347BE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2" y="274637"/>
            <a:ext cx="9772649" cy="3773579"/>
          </a:xfrm>
        </p:spPr>
        <p:txBody>
          <a:bodyPr/>
          <a:lstStyle/>
          <a:p>
            <a:r>
              <a:rPr lang="ru-RU" sz="6600" dirty="0" smtClean="0"/>
              <a:t>Если слагаемые поменять местами, значение суммы не измениться. </a:t>
            </a:r>
            <a:endParaRPr lang="ru-RU" sz="66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4B5A7C9-5BC9-45EB-ABB1-3FBE1219D91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54330" y="3895087"/>
            <a:ext cx="3218967" cy="296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5569121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F771C30-7A0E-4A59-83A6-C27624B79AE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9543" y="-100296"/>
            <a:ext cx="2454077" cy="2466126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566195" y="613321"/>
            <a:ext cx="7625805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haroni" pitchFamily="2" charset="-79"/>
              </a:rPr>
              <a:t>3</a:t>
            </a:r>
            <a:r>
              <a:rPr kumimoji="0" lang="ru-RU" sz="8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haroni" pitchFamily="2" charset="-79"/>
              </a:rPr>
              <a:t>+2              5+3               </a:t>
            </a: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 bmk="_GoBack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haroni" pitchFamily="2" charset="-79"/>
              </a:rPr>
              <a:t>3+5              5+1</a:t>
            </a:r>
            <a:endParaRPr kumimoji="0" lang="ru-RU" sz="8800" b="0" i="0" u="none" strike="noStrike" cap="none" normalizeH="0" baseline="0" dirty="0" smtClean="0" bmk="_GoBack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 bmk="_GoBack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haroni" pitchFamily="2" charset="-79"/>
              </a:rPr>
              <a:t>4+2              8+1</a:t>
            </a:r>
            <a:endParaRPr kumimoji="0" lang="ru-RU" sz="8800" b="0" i="0" u="none" strike="noStrike" cap="none" normalizeH="0" baseline="0" dirty="0" smtClean="0" bmk="_GoBack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 bmk="_GoBack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haroni" pitchFamily="2" charset="-79"/>
              </a:rPr>
              <a:t>1+8             2+3           </a:t>
            </a: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43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1702191" y="237702"/>
            <a:ext cx="1070901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Сравни две суммы каждого столбика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2532185" y="2500815"/>
            <a:ext cx="8263801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4+2         4+3      1+4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2+4         3+4      4+1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F771C30-7A0E-4A59-83A6-C27624B79AE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45758" y="4391874"/>
            <a:ext cx="2454077" cy="246612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164037" y="1005066"/>
            <a:ext cx="57246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4+2=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4+3=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4+1=</a:t>
            </a:r>
            <a:endParaRPr kumimoji="0" lang="ru-RU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4B5A7C9-5BC9-45EB-ABB1-3FBE1219D91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12205" y="2918643"/>
            <a:ext cx="4279795" cy="393935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AE9BAAC-DB7D-41F2-81E4-92A781E02B0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90" y="559293"/>
            <a:ext cx="8229600" cy="629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0143608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4262BD7-05D9-4167-BDFE-956F588404EB}"/>
              </a:ext>
            </a:extLst>
          </p:cNvPr>
          <p:cNvSpPr/>
          <p:nvPr/>
        </p:nvSpPr>
        <p:spPr>
          <a:xfrm>
            <a:off x="3788779" y="1274545"/>
            <a:ext cx="6096000" cy="37843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3+2              2+3</a:t>
            </a:r>
            <a:endParaRPr lang="ru-RU" sz="6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1+3              3+1</a:t>
            </a:r>
            <a:endParaRPr lang="ru-RU" sz="6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6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Вопросительный знак мультяшный - фото и картинки abrakadabra.fun">
            <a:extLst>
              <a:ext uri="{FF2B5EF4-FFF2-40B4-BE49-F238E27FC236}">
                <a16:creationId xmlns:a16="http://schemas.microsoft.com/office/drawing/2014/main" xmlns="" id="{685AD481-B7BE-46D6-9BA9-076BD0F19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84779" y="2911875"/>
            <a:ext cx="2076250" cy="354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6B4BEAE-A3D2-44FB-B59C-7C8B1F00606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2529" y="3895087"/>
            <a:ext cx="3225064" cy="296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2294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6B4BEAE-A3D2-44FB-B59C-7C8B1F00606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66936" y="3895087"/>
            <a:ext cx="3225064" cy="29629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69366" y="0"/>
            <a:ext cx="105226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Найди значения сумм  с помощью переместительного свойства сложения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2761957" y="2417337"/>
            <a:ext cx="801854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3+6     2+7    1+8</a:t>
            </a: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B80719-AC4E-4524-87A5-086CE994D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0571" y="2117325"/>
            <a:ext cx="9772649" cy="1143000"/>
          </a:xfrm>
        </p:spPr>
        <p:txBody>
          <a:bodyPr/>
          <a:lstStyle/>
          <a:p>
            <a:r>
              <a:rPr lang="ru-RU" sz="9600" dirty="0"/>
              <a:t>0 1 2 3 4 5 6 7 8 9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B25DD47-9ED0-47C0-8318-73F430A8ED2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2926" y="3429000"/>
            <a:ext cx="372907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8078924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6B4BEAE-A3D2-44FB-B59C-7C8B1F00606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66936" y="3895087"/>
            <a:ext cx="3225064" cy="29629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69366" y="0"/>
            <a:ext cx="105226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Найди значения сумм  с помощью переместительного свойства сложения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2466535" y="1766506"/>
            <a:ext cx="456086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6+3= 9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7+2= 9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8+1= 9</a:t>
            </a: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786597" y="-48714"/>
            <a:ext cx="1007246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 пропуски , чтобы выражения  стали верными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2236763" y="2141195"/>
            <a:ext cx="89787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?+1=1+8         4+?=5+4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3+7=?+3         2+6=?+2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Учебник стр. </a:t>
            </a: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xmlns="" id="{9C7C9B80-F7D5-419E-B83B-CFAEB3430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1430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Oval 5">
            <a:extLst>
              <a:ext uri="{FF2B5EF4-FFF2-40B4-BE49-F238E27FC236}">
                <a16:creationId xmlns:a16="http://schemas.microsoft.com/office/drawing/2014/main" xmlns="" id="{9AB5C5DE-C29C-4252-9751-D1A6B8A071C8}"/>
              </a:ext>
            </a:extLst>
          </p:cNvPr>
          <p:cNvSpPr>
            <a:spLocks noChangeArrowheads="1"/>
          </p:cNvSpPr>
          <p:nvPr/>
        </p:nvSpPr>
        <p:spPr bwMode="auto">
          <a:xfrm rot="901450">
            <a:off x="4321176" y="1133476"/>
            <a:ext cx="2460625" cy="4721225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Oval 3">
            <a:extLst>
              <a:ext uri="{FF2B5EF4-FFF2-40B4-BE49-F238E27FC236}">
                <a16:creationId xmlns:a16="http://schemas.microsoft.com/office/drawing/2014/main" xmlns="" id="{17EEA80C-3F89-4B94-A7B1-0557F586F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24384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xmlns="" id="{841A221E-EAF1-41E8-B9CA-F0FC7FEEF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51466">
            <a:off x="6073775" y="1241425"/>
            <a:ext cx="3873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Arc 6">
            <a:extLst>
              <a:ext uri="{FF2B5EF4-FFF2-40B4-BE49-F238E27FC236}">
                <a16:creationId xmlns:a16="http://schemas.microsoft.com/office/drawing/2014/main" xmlns="" id="{12579244-4E92-448C-8984-9BE26FED6E4D}"/>
              </a:ext>
            </a:extLst>
          </p:cNvPr>
          <p:cNvSpPr>
            <a:spLocks/>
          </p:cNvSpPr>
          <p:nvPr/>
        </p:nvSpPr>
        <p:spPr bwMode="auto">
          <a:xfrm flipH="1">
            <a:off x="7696200" y="1981200"/>
            <a:ext cx="2286000" cy="3124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6" name="Arc 8">
            <a:extLst>
              <a:ext uri="{FF2B5EF4-FFF2-40B4-BE49-F238E27FC236}">
                <a16:creationId xmlns:a16="http://schemas.microsoft.com/office/drawing/2014/main" xmlns="" id="{C644F8E1-F8FC-4508-8D0B-17652878A93C}"/>
              </a:ext>
            </a:extLst>
          </p:cNvPr>
          <p:cNvSpPr>
            <a:spLocks/>
          </p:cNvSpPr>
          <p:nvPr/>
        </p:nvSpPr>
        <p:spPr bwMode="auto">
          <a:xfrm rot="9714009" flipH="1" flipV="1">
            <a:off x="8191500" y="2965450"/>
            <a:ext cx="800100" cy="230188"/>
          </a:xfrm>
          <a:custGeom>
            <a:avLst/>
            <a:gdLst>
              <a:gd name="G0" fmla="+- 19638 0 0"/>
              <a:gd name="G1" fmla="+- 21600 0 0"/>
              <a:gd name="G2" fmla="+- 21600 0 0"/>
              <a:gd name="T0" fmla="*/ 0 w 41238"/>
              <a:gd name="T1" fmla="*/ 12605 h 21600"/>
              <a:gd name="T2" fmla="*/ 41238 w 41238"/>
              <a:gd name="T3" fmla="*/ 21600 h 21600"/>
              <a:gd name="T4" fmla="*/ 19638 w 41238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238" h="21600" fill="none" extrusionOk="0">
                <a:moveTo>
                  <a:pt x="0" y="12605"/>
                </a:moveTo>
                <a:cubicBezTo>
                  <a:pt x="3517" y="4924"/>
                  <a:pt x="11190" y="0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</a:path>
              <a:path w="41238" h="21600" stroke="0" extrusionOk="0">
                <a:moveTo>
                  <a:pt x="0" y="12605"/>
                </a:moveTo>
                <a:cubicBezTo>
                  <a:pt x="3517" y="4924"/>
                  <a:pt x="11190" y="0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  <a:lnTo>
                  <a:pt x="19638" y="21600"/>
                </a:lnTo>
                <a:close/>
              </a:path>
            </a:pathLst>
          </a:cu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7177" name="Arc 9">
            <a:extLst>
              <a:ext uri="{FF2B5EF4-FFF2-40B4-BE49-F238E27FC236}">
                <a16:creationId xmlns:a16="http://schemas.microsoft.com/office/drawing/2014/main" xmlns="" id="{E54D4E88-F3CE-414F-BF0B-D945BA0EFB85}"/>
              </a:ext>
            </a:extLst>
          </p:cNvPr>
          <p:cNvSpPr>
            <a:spLocks/>
          </p:cNvSpPr>
          <p:nvPr/>
        </p:nvSpPr>
        <p:spPr bwMode="auto">
          <a:xfrm rot="9714009" flipH="1" flipV="1">
            <a:off x="8534400" y="2438400"/>
            <a:ext cx="800100" cy="223838"/>
          </a:xfrm>
          <a:custGeom>
            <a:avLst/>
            <a:gdLst>
              <a:gd name="G0" fmla="+- 19638 0 0"/>
              <a:gd name="G1" fmla="+- 21600 0 0"/>
              <a:gd name="G2" fmla="+- 21600 0 0"/>
              <a:gd name="T0" fmla="*/ 0 w 41238"/>
              <a:gd name="T1" fmla="*/ 12605 h 21600"/>
              <a:gd name="T2" fmla="*/ 41238 w 41238"/>
              <a:gd name="T3" fmla="*/ 21600 h 21600"/>
              <a:gd name="T4" fmla="*/ 19638 w 41238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238" h="21600" fill="none" extrusionOk="0">
                <a:moveTo>
                  <a:pt x="0" y="12605"/>
                </a:moveTo>
                <a:cubicBezTo>
                  <a:pt x="3517" y="4924"/>
                  <a:pt x="11190" y="0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</a:path>
              <a:path w="41238" h="21600" stroke="0" extrusionOk="0">
                <a:moveTo>
                  <a:pt x="0" y="12605"/>
                </a:moveTo>
                <a:cubicBezTo>
                  <a:pt x="3517" y="4924"/>
                  <a:pt x="11190" y="0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  <a:lnTo>
                  <a:pt x="19638" y="21600"/>
                </a:lnTo>
                <a:close/>
              </a:path>
            </a:pathLst>
          </a:cu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7178" name="Arc 10">
            <a:extLst>
              <a:ext uri="{FF2B5EF4-FFF2-40B4-BE49-F238E27FC236}">
                <a16:creationId xmlns:a16="http://schemas.microsoft.com/office/drawing/2014/main" xmlns="" id="{39381ACA-B68E-46E5-9668-272A2FAA5C34}"/>
              </a:ext>
            </a:extLst>
          </p:cNvPr>
          <p:cNvSpPr>
            <a:spLocks/>
          </p:cNvSpPr>
          <p:nvPr/>
        </p:nvSpPr>
        <p:spPr bwMode="auto">
          <a:xfrm rot="9714009" flipH="1" flipV="1">
            <a:off x="7848600" y="3810000"/>
            <a:ext cx="800100" cy="230188"/>
          </a:xfrm>
          <a:custGeom>
            <a:avLst/>
            <a:gdLst>
              <a:gd name="G0" fmla="+- 19638 0 0"/>
              <a:gd name="G1" fmla="+- 21600 0 0"/>
              <a:gd name="G2" fmla="+- 21600 0 0"/>
              <a:gd name="T0" fmla="*/ 0 w 41238"/>
              <a:gd name="T1" fmla="*/ 12605 h 21600"/>
              <a:gd name="T2" fmla="*/ 41238 w 41238"/>
              <a:gd name="T3" fmla="*/ 21600 h 21600"/>
              <a:gd name="T4" fmla="*/ 19638 w 41238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238" h="21600" fill="none" extrusionOk="0">
                <a:moveTo>
                  <a:pt x="0" y="12605"/>
                </a:moveTo>
                <a:cubicBezTo>
                  <a:pt x="3517" y="4924"/>
                  <a:pt x="11190" y="0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</a:path>
              <a:path w="41238" h="21600" stroke="0" extrusionOk="0">
                <a:moveTo>
                  <a:pt x="0" y="12605"/>
                </a:moveTo>
                <a:cubicBezTo>
                  <a:pt x="3517" y="4924"/>
                  <a:pt x="11190" y="0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  <a:lnTo>
                  <a:pt x="19638" y="21600"/>
                </a:lnTo>
                <a:close/>
              </a:path>
            </a:pathLst>
          </a:cu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15541E-6 C -0.00209 -0.02845 -0.00625 -0.04903 -0.01406 -0.07493 C -0.02188 -0.10083 -0.03334 -0.13876 -0.04653 -0.15565 C -0.05972 -0.17253 -0.07344 -0.17692 -0.09288 -0.17623 C -0.11233 -0.17553 -0.14063 -0.17183 -0.16337 -0.15194 C -0.18611 -0.13206 -0.20868 -0.10847 -0.22952 -0.0562 C -0.25035 -0.00393 -0.279 0.09597 -0.28872 0.16142 C -0.29844 0.22687 -0.29323 0.28492 -0.28733 0.3358 C -0.28143 0.38668 -0.26806 0.43941 -0.25347 0.46716 C -0.23889 0.49491 -0.21945 0.50393 -0.2 0.50277 C -0.18056 0.50162 -0.16146 0.48913 -0.13663 0.45976 C -0.11181 0.43039 -0.07153 0.37095 -0.0507 0.32655 C -0.02986 0.28214 -0.01945 0.23173 -0.01129 0.19334 C -0.00313 0.15495 -0.00278 0.12766 -0.00139 0.09574 C 2.5E-6 0.06383 0.00208 0.02844 2.5E-6 2.15541E-6 Z " pathEditMode="relative" rAng="0" ptsTypes="aaaaaaaaaaaaaaa">
                                      <p:cBhvr>
                                        <p:cTn id="6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26" y="163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xmlns="" id="{41FE941C-96AA-4E5C-A9D4-60D841592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1430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Line 4">
            <a:extLst>
              <a:ext uri="{FF2B5EF4-FFF2-40B4-BE49-F238E27FC236}">
                <a16:creationId xmlns:a16="http://schemas.microsoft.com/office/drawing/2014/main" xmlns="" id="{FCA776E1-8E6A-4432-9069-CBEA0D2447F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95800" y="1143000"/>
            <a:ext cx="2438400" cy="21336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Line 5">
            <a:extLst>
              <a:ext uri="{FF2B5EF4-FFF2-40B4-BE49-F238E27FC236}">
                <a16:creationId xmlns:a16="http://schemas.microsoft.com/office/drawing/2014/main" xmlns="" id="{1CE8C1CE-E223-453C-93AD-3085A4DACF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19600" y="1143000"/>
            <a:ext cx="2514600" cy="4724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Oval 7">
            <a:extLst>
              <a:ext uri="{FF2B5EF4-FFF2-40B4-BE49-F238E27FC236}">
                <a16:creationId xmlns:a16="http://schemas.microsoft.com/office/drawing/2014/main" xmlns="" id="{6760A375-090C-4D6F-BCA1-08B237B35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2004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8" name="Oval 8">
            <a:extLst>
              <a:ext uri="{FF2B5EF4-FFF2-40B4-BE49-F238E27FC236}">
                <a16:creationId xmlns:a16="http://schemas.microsoft.com/office/drawing/2014/main" xmlns="" id="{F64881BB-DFCD-49F5-9709-1ED5E5797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57150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Oval 9">
            <a:extLst>
              <a:ext uri="{FF2B5EF4-FFF2-40B4-BE49-F238E27FC236}">
                <a16:creationId xmlns:a16="http://schemas.microsoft.com/office/drawing/2014/main" xmlns="" id="{C9D1DAE1-D2CE-469A-B579-D369F1256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10668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130" name="Picture 10">
            <a:extLst>
              <a:ext uri="{FF2B5EF4-FFF2-40B4-BE49-F238E27FC236}">
                <a16:creationId xmlns:a16="http://schemas.microsoft.com/office/drawing/2014/main" xmlns="" id="{41F4E511-C097-4A6B-8A2B-E82C50970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51466">
            <a:off x="3711575" y="2003425"/>
            <a:ext cx="3873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Снежинка рисунок - 45 фото">
            <a:extLst>
              <a:ext uri="{FF2B5EF4-FFF2-40B4-BE49-F238E27FC236}">
                <a16:creationId xmlns:a16="http://schemas.microsoft.com/office/drawing/2014/main" xmlns="" id="{375F6372-9575-4B82-AD43-39947224C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7592" y="1327211"/>
            <a:ext cx="3722962" cy="374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5578E-6 L 0.26458 -0.3168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29" y="-158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458 -0.31683 L -0.01042 0.382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34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CB2905-06D1-4EFC-9B99-6A31A11C9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1996" y="2547321"/>
            <a:ext cx="2131933" cy="1509774"/>
          </a:xfrm>
        </p:spPr>
        <p:txBody>
          <a:bodyPr/>
          <a:lstStyle/>
          <a:p>
            <a:r>
              <a:rPr lang="ru-RU" sz="9600" dirty="0"/>
              <a:t>3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CFB385D8-BC2E-4DC3-BC8C-F7CD3BDF392E}"/>
              </a:ext>
            </a:extLst>
          </p:cNvPr>
          <p:cNvSpPr txBox="1">
            <a:spLocks/>
          </p:cNvSpPr>
          <p:nvPr/>
        </p:nvSpPr>
        <p:spPr bwMode="auto">
          <a:xfrm>
            <a:off x="3964067" y="2547321"/>
            <a:ext cx="2131933" cy="1509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9600" dirty="0"/>
              <a:t>2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21D27792-5B4B-4F96-8FF2-8B9E2647E217}"/>
              </a:ext>
            </a:extLst>
          </p:cNvPr>
          <p:cNvSpPr txBox="1">
            <a:spLocks/>
          </p:cNvSpPr>
          <p:nvPr/>
        </p:nvSpPr>
        <p:spPr bwMode="auto">
          <a:xfrm>
            <a:off x="5899399" y="2547321"/>
            <a:ext cx="2131933" cy="1509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9600" dirty="0"/>
              <a:t>2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B0FFADBC-2ED6-4C34-99F5-FC6627E37243}"/>
              </a:ext>
            </a:extLst>
          </p:cNvPr>
          <p:cNvSpPr txBox="1">
            <a:spLocks/>
          </p:cNvSpPr>
          <p:nvPr/>
        </p:nvSpPr>
        <p:spPr bwMode="auto">
          <a:xfrm>
            <a:off x="7859696" y="2547321"/>
            <a:ext cx="2131933" cy="1509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9600" dirty="0"/>
              <a:t>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0D087EC2-AD4F-40F6-A9D8-C6B0DBFF1D5C}"/>
              </a:ext>
            </a:extLst>
          </p:cNvPr>
          <p:cNvSpPr txBox="1">
            <a:spLocks/>
          </p:cNvSpPr>
          <p:nvPr/>
        </p:nvSpPr>
        <p:spPr bwMode="auto">
          <a:xfrm>
            <a:off x="9795028" y="2547321"/>
            <a:ext cx="2131933" cy="1509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9600" dirty="0"/>
              <a:t>4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AE2A060-5178-426B-B4FC-9FBCC16444C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1965" y="0"/>
            <a:ext cx="2712152" cy="272920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08A606A-9DC2-442B-A29D-C060965D254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34466" y="3897532"/>
            <a:ext cx="3220859" cy="2957717"/>
          </a:xfrm>
          <a:prstGeom prst="rect">
            <a:avLst/>
          </a:prstGeom>
        </p:spPr>
      </p:pic>
      <p:pic>
        <p:nvPicPr>
          <p:cNvPr id="4098" name="Picture 2" descr="Солнышко - 65 фото">
            <a:extLst>
              <a:ext uri="{FF2B5EF4-FFF2-40B4-BE49-F238E27FC236}">
                <a16:creationId xmlns:a16="http://schemas.microsoft.com/office/drawing/2014/main" xmlns="" id="{3002351D-19B1-4DBF-9A90-00D843691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7689" y="4793942"/>
            <a:ext cx="1588363" cy="158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Солнышко">
            <a:extLst>
              <a:ext uri="{FF2B5EF4-FFF2-40B4-BE49-F238E27FC236}">
                <a16:creationId xmlns:a16="http://schemas.microsoft.com/office/drawing/2014/main" xmlns="" id="{9A1C999C-99E8-47EF-95DE-FB4428742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8534466" y="782345"/>
            <a:ext cx="1927934" cy="133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19920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50000">
              <a:srgbClr val="FFFF66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286000" y="2057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656138" y="3860800"/>
            <a:ext cx="2667000" cy="2133600"/>
            <a:chOff x="0" y="1968"/>
            <a:chExt cx="3355" cy="1944"/>
          </a:xfrm>
        </p:grpSpPr>
        <p:pic>
          <p:nvPicPr>
            <p:cNvPr id="5144" name="Picture 4" descr="BOOK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592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5" name="Picture 5" descr="BOOK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2" y="2256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6" name="Picture 6" descr="BOOK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52" y="1968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51" name="Picture 7" descr="BOOK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3388" y="4005263"/>
            <a:ext cx="25146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7259639" y="3903664"/>
            <a:ext cx="3373437" cy="2401887"/>
            <a:chOff x="3613" y="2459"/>
            <a:chExt cx="2125" cy="1513"/>
          </a:xfrm>
        </p:grpSpPr>
        <p:grpSp>
          <p:nvGrpSpPr>
            <p:cNvPr id="4" name="Group 9"/>
            <p:cNvGrpSpPr>
              <a:grpSpLocks/>
            </p:cNvGrpSpPr>
            <p:nvPr/>
          </p:nvGrpSpPr>
          <p:grpSpPr bwMode="auto">
            <a:xfrm rot="-217997">
              <a:off x="3613" y="2903"/>
              <a:ext cx="1925" cy="1069"/>
              <a:chOff x="0" y="1968"/>
              <a:chExt cx="3355" cy="1944"/>
            </a:xfrm>
          </p:grpSpPr>
          <p:pic>
            <p:nvPicPr>
              <p:cNvPr id="5141" name="Picture 10" descr="BOOK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2592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42" name="Picture 11" descr="BOOK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72" y="2256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43" name="Picture 12" descr="BOOK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152" y="1968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140" name="Picture 13" descr="BOOKS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217997">
              <a:off x="4188" y="2459"/>
              <a:ext cx="1550" cy="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58" name="WordArt 14"/>
          <p:cNvSpPr>
            <a:spLocks noChangeArrowheads="1" noChangeShapeType="1" noTextEdit="1"/>
          </p:cNvSpPr>
          <p:nvPr/>
        </p:nvSpPr>
        <p:spPr bwMode="auto">
          <a:xfrm>
            <a:off x="2640013" y="260350"/>
            <a:ext cx="1079500" cy="1390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59" name="WordArt 15"/>
          <p:cNvSpPr>
            <a:spLocks noChangeArrowheads="1" noChangeShapeType="1" noTextEdit="1"/>
          </p:cNvSpPr>
          <p:nvPr/>
        </p:nvSpPr>
        <p:spPr bwMode="auto">
          <a:xfrm>
            <a:off x="4656139" y="692151"/>
            <a:ext cx="7207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6160" name="WordArt 16"/>
          <p:cNvSpPr>
            <a:spLocks noChangeArrowheads="1" noChangeShapeType="1" noTextEdit="1"/>
          </p:cNvSpPr>
          <p:nvPr/>
        </p:nvSpPr>
        <p:spPr bwMode="auto">
          <a:xfrm>
            <a:off x="6096001" y="333375"/>
            <a:ext cx="842963" cy="140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6161" name="WordArt 17"/>
          <p:cNvSpPr>
            <a:spLocks noChangeArrowheads="1" noChangeShapeType="1" noTextEdit="1"/>
          </p:cNvSpPr>
          <p:nvPr/>
        </p:nvSpPr>
        <p:spPr bwMode="auto">
          <a:xfrm>
            <a:off x="7464426" y="836613"/>
            <a:ext cx="10080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sp>
        <p:nvSpPr>
          <p:cNvPr id="6162" name="WordArt 18"/>
          <p:cNvSpPr>
            <a:spLocks noChangeArrowheads="1" noChangeShapeType="1" noTextEdit="1"/>
          </p:cNvSpPr>
          <p:nvPr/>
        </p:nvSpPr>
        <p:spPr bwMode="auto">
          <a:xfrm>
            <a:off x="9264650" y="404814"/>
            <a:ext cx="935038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6163" name="WordArt 19"/>
          <p:cNvSpPr>
            <a:spLocks noChangeArrowheads="1" noChangeShapeType="1" noTextEdit="1"/>
          </p:cNvSpPr>
          <p:nvPr/>
        </p:nvSpPr>
        <p:spPr bwMode="auto">
          <a:xfrm>
            <a:off x="1746251" y="2060576"/>
            <a:ext cx="29813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sp>
        <p:nvSpPr>
          <p:cNvPr id="6164" name="WordArt 20"/>
          <p:cNvSpPr>
            <a:spLocks noChangeArrowheads="1" noChangeShapeType="1" noTextEdit="1"/>
          </p:cNvSpPr>
          <p:nvPr/>
        </p:nvSpPr>
        <p:spPr bwMode="auto">
          <a:xfrm>
            <a:off x="5016500" y="2060576"/>
            <a:ext cx="280828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sp>
        <p:nvSpPr>
          <p:cNvPr id="6165" name="WordArt 21"/>
          <p:cNvSpPr>
            <a:spLocks noChangeArrowheads="1" noChangeShapeType="1" noTextEdit="1"/>
          </p:cNvSpPr>
          <p:nvPr/>
        </p:nvSpPr>
        <p:spPr bwMode="auto">
          <a:xfrm>
            <a:off x="4511675" y="3573463"/>
            <a:ext cx="6477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6166" name="WordArt 22"/>
          <p:cNvSpPr>
            <a:spLocks noChangeArrowheads="1" noChangeShapeType="1" noTextEdit="1"/>
          </p:cNvSpPr>
          <p:nvPr/>
        </p:nvSpPr>
        <p:spPr bwMode="auto">
          <a:xfrm>
            <a:off x="7391401" y="3716338"/>
            <a:ext cx="7207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8040688" y="1989139"/>
            <a:ext cx="2571750" cy="1368425"/>
            <a:chOff x="4105" y="1253"/>
            <a:chExt cx="1620" cy="862"/>
          </a:xfrm>
        </p:grpSpPr>
        <p:sp>
          <p:nvSpPr>
            <p:cNvPr id="5137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4241" y="1661"/>
              <a:ext cx="1247" cy="45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 суммы</a:t>
              </a:r>
            </a:p>
          </p:txBody>
        </p:sp>
        <p:sp>
          <p:nvSpPr>
            <p:cNvPr id="5138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4105" y="1253"/>
              <a:ext cx="1620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значение</a:t>
              </a:r>
            </a:p>
          </p:txBody>
        </p:sp>
      </p:grpSp>
      <p:sp>
        <p:nvSpPr>
          <p:cNvPr id="5136" name="AutoShape 2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9336089" y="5949951"/>
            <a:ext cx="1042987" cy="576263"/>
          </a:xfrm>
          <a:prstGeom prst="actionButtonForwardNex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00000"/>
              </a:solidFill>
              <a:latin typeface="Arial"/>
            </a:endParaRPr>
          </a:p>
        </p:txBody>
      </p:sp>
    </p:spTree>
    <p:custDataLst>
      <p:tags r:id="rId1"/>
    </p:custData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nimBg="1"/>
      <p:bldP spid="6159" grpId="0" animBg="1"/>
      <p:bldP spid="6160" grpId="0" animBg="1"/>
      <p:bldP spid="6161" grpId="0" animBg="1"/>
      <p:bldP spid="6162" grpId="0" animBg="1"/>
      <p:bldP spid="6163" grpId="0" animBg="1"/>
      <p:bldP spid="6164" grpId="0" animBg="1"/>
      <p:bldP spid="6165" grpId="0" animBg="1"/>
      <p:bldP spid="61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50000">
              <a:srgbClr val="FFFF66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OOK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4113" y="2636838"/>
            <a:ext cx="25146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079875" y="4508500"/>
            <a:ext cx="2667000" cy="2133600"/>
            <a:chOff x="0" y="1968"/>
            <a:chExt cx="3355" cy="1944"/>
          </a:xfrm>
        </p:grpSpPr>
        <p:pic>
          <p:nvPicPr>
            <p:cNvPr id="6167" name="Picture 4" descr="BOOK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592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8" name="Picture 5" descr="BOOK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2" y="2256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9" name="Picture 6" descr="BOOK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52" y="1968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48" name="WordArt 7"/>
          <p:cNvSpPr>
            <a:spLocks noChangeArrowheads="1" noChangeShapeType="1" noTextEdit="1"/>
          </p:cNvSpPr>
          <p:nvPr/>
        </p:nvSpPr>
        <p:spPr bwMode="auto">
          <a:xfrm>
            <a:off x="4511675" y="3573463"/>
            <a:ext cx="6477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6149" name="WordArt 8"/>
          <p:cNvSpPr>
            <a:spLocks noChangeArrowheads="1" noChangeShapeType="1" noTextEdit="1"/>
          </p:cNvSpPr>
          <p:nvPr/>
        </p:nvSpPr>
        <p:spPr bwMode="auto">
          <a:xfrm>
            <a:off x="7104064" y="3860801"/>
            <a:ext cx="720725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7259639" y="3903664"/>
            <a:ext cx="3373437" cy="2401887"/>
            <a:chOff x="3613" y="2459"/>
            <a:chExt cx="2125" cy="1513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 rot="-217997">
              <a:off x="3613" y="2903"/>
              <a:ext cx="1925" cy="1069"/>
              <a:chOff x="0" y="1968"/>
              <a:chExt cx="3355" cy="1944"/>
            </a:xfrm>
          </p:grpSpPr>
          <p:pic>
            <p:nvPicPr>
              <p:cNvPr id="6164" name="Picture 11" descr="BOOK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2592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65" name="Picture 12" descr="BOOK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72" y="2256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66" name="Picture 13" descr="BOOK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152" y="1968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6163" name="Picture 14" descr="BOOKS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-217997">
              <a:off x="4188" y="2459"/>
              <a:ext cx="1550" cy="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51" name="Text Box 15"/>
          <p:cNvSpPr txBox="1">
            <a:spLocks noChangeArrowheads="1"/>
          </p:cNvSpPr>
          <p:nvPr/>
        </p:nvSpPr>
        <p:spPr bwMode="auto">
          <a:xfrm>
            <a:off x="2286000" y="2057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152" name="WordArt 16"/>
          <p:cNvSpPr>
            <a:spLocks noChangeArrowheads="1" noChangeShapeType="1" noTextEdit="1"/>
          </p:cNvSpPr>
          <p:nvPr/>
        </p:nvSpPr>
        <p:spPr bwMode="auto">
          <a:xfrm>
            <a:off x="3863975" y="0"/>
            <a:ext cx="1079500" cy="1390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53" name="WordArt 17"/>
          <p:cNvSpPr>
            <a:spLocks noChangeArrowheads="1" noChangeShapeType="1" noTextEdit="1"/>
          </p:cNvSpPr>
          <p:nvPr/>
        </p:nvSpPr>
        <p:spPr bwMode="auto">
          <a:xfrm>
            <a:off x="4656139" y="692151"/>
            <a:ext cx="7207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6154" name="WordArt 18"/>
          <p:cNvSpPr>
            <a:spLocks noChangeArrowheads="1" noChangeShapeType="1" noTextEdit="1"/>
          </p:cNvSpPr>
          <p:nvPr/>
        </p:nvSpPr>
        <p:spPr bwMode="auto">
          <a:xfrm>
            <a:off x="5448301" y="1557338"/>
            <a:ext cx="842963" cy="140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6155" name="WordArt 19"/>
          <p:cNvSpPr>
            <a:spLocks noChangeArrowheads="1" noChangeShapeType="1" noTextEdit="1"/>
          </p:cNvSpPr>
          <p:nvPr/>
        </p:nvSpPr>
        <p:spPr bwMode="auto">
          <a:xfrm>
            <a:off x="7464426" y="836613"/>
            <a:ext cx="10080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sp>
        <p:nvSpPr>
          <p:cNvPr id="6156" name="WordArt 20"/>
          <p:cNvSpPr>
            <a:spLocks noChangeArrowheads="1" noChangeShapeType="1" noTextEdit="1"/>
          </p:cNvSpPr>
          <p:nvPr/>
        </p:nvSpPr>
        <p:spPr bwMode="auto">
          <a:xfrm>
            <a:off x="9264650" y="404814"/>
            <a:ext cx="935038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6157" name="WordArt 21"/>
          <p:cNvSpPr>
            <a:spLocks noChangeArrowheads="1" noChangeShapeType="1" noTextEdit="1"/>
          </p:cNvSpPr>
          <p:nvPr/>
        </p:nvSpPr>
        <p:spPr bwMode="auto">
          <a:xfrm>
            <a:off x="1674814" y="2060576"/>
            <a:ext cx="29813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sp>
        <p:nvSpPr>
          <p:cNvPr id="6158" name="WordArt 22"/>
          <p:cNvSpPr>
            <a:spLocks noChangeArrowheads="1" noChangeShapeType="1" noTextEdit="1"/>
          </p:cNvSpPr>
          <p:nvPr/>
        </p:nvSpPr>
        <p:spPr bwMode="auto">
          <a:xfrm>
            <a:off x="5087939" y="2060576"/>
            <a:ext cx="280828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8040688" y="1989139"/>
            <a:ext cx="2571750" cy="1368425"/>
            <a:chOff x="4105" y="1253"/>
            <a:chExt cx="1620" cy="862"/>
          </a:xfrm>
        </p:grpSpPr>
        <p:sp>
          <p:nvSpPr>
            <p:cNvPr id="6160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4241" y="1661"/>
              <a:ext cx="1247" cy="45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 суммы</a:t>
              </a:r>
            </a:p>
          </p:txBody>
        </p:sp>
        <p:sp>
          <p:nvSpPr>
            <p:cNvPr id="6161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4105" y="1253"/>
              <a:ext cx="1620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значение</a:t>
              </a:r>
            </a:p>
          </p:txBody>
        </p:sp>
      </p:grpSp>
    </p:spTree>
  </p:cSld>
  <p:clrMapOvr>
    <a:masterClrMapping/>
  </p:clrMapOvr>
  <p:transition advTm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50000">
              <a:srgbClr val="FFFF66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286000" y="2057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71" name="WordArt 3"/>
          <p:cNvSpPr>
            <a:spLocks noChangeArrowheads="1" noChangeShapeType="1" noTextEdit="1"/>
          </p:cNvSpPr>
          <p:nvPr/>
        </p:nvSpPr>
        <p:spPr bwMode="auto">
          <a:xfrm>
            <a:off x="4440238" y="0"/>
            <a:ext cx="1079500" cy="1390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4656139" y="692151"/>
            <a:ext cx="7207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4151313" y="1844675"/>
            <a:ext cx="842962" cy="140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7464426" y="836613"/>
            <a:ext cx="10080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>
            <a:off x="9264650" y="404814"/>
            <a:ext cx="935038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1674814" y="2060576"/>
            <a:ext cx="29813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sp>
        <p:nvSpPr>
          <p:cNvPr id="7177" name="WordArt 9"/>
          <p:cNvSpPr>
            <a:spLocks noChangeArrowheads="1" noChangeShapeType="1" noTextEdit="1"/>
          </p:cNvSpPr>
          <p:nvPr/>
        </p:nvSpPr>
        <p:spPr bwMode="auto">
          <a:xfrm>
            <a:off x="5087939" y="2060576"/>
            <a:ext cx="280828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135188" y="4437063"/>
            <a:ext cx="2667000" cy="2133600"/>
            <a:chOff x="0" y="1968"/>
            <a:chExt cx="3355" cy="1944"/>
          </a:xfrm>
        </p:grpSpPr>
        <p:pic>
          <p:nvPicPr>
            <p:cNvPr id="7191" name="Picture 11" descr="BOOK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92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2" name="Picture 12" descr="BOOK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2" y="2256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3" name="Picture 13" descr="BOOK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52" y="1968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179" name="Picture 14" descr="BOOK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775" y="2708276"/>
            <a:ext cx="25146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7259639" y="4119564"/>
            <a:ext cx="3373437" cy="2401887"/>
            <a:chOff x="3613" y="2595"/>
            <a:chExt cx="2125" cy="1513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 rot="-217997">
              <a:off x="3613" y="3039"/>
              <a:ext cx="1925" cy="1069"/>
              <a:chOff x="0" y="1968"/>
              <a:chExt cx="3355" cy="1944"/>
            </a:xfrm>
          </p:grpSpPr>
          <p:pic>
            <p:nvPicPr>
              <p:cNvPr id="7188" name="Picture 17" descr="BOOK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2592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89" name="Picture 18" descr="BOOK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72" y="2256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0" name="Picture 19" descr="BOOK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152" y="1968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187" name="Picture 20" descr="BOOKS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-217997">
              <a:off x="4188" y="2595"/>
              <a:ext cx="1550" cy="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81" name="WordArt 21"/>
          <p:cNvSpPr>
            <a:spLocks noChangeArrowheads="1" noChangeShapeType="1" noTextEdit="1"/>
          </p:cNvSpPr>
          <p:nvPr/>
        </p:nvSpPr>
        <p:spPr bwMode="auto">
          <a:xfrm>
            <a:off x="4511675" y="3789363"/>
            <a:ext cx="6477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7182" name="WordArt 22"/>
          <p:cNvSpPr>
            <a:spLocks noChangeArrowheads="1" noChangeShapeType="1" noTextEdit="1"/>
          </p:cNvSpPr>
          <p:nvPr/>
        </p:nvSpPr>
        <p:spPr bwMode="auto">
          <a:xfrm>
            <a:off x="7319964" y="3789363"/>
            <a:ext cx="7207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8040688" y="1989139"/>
            <a:ext cx="2571750" cy="1368425"/>
            <a:chOff x="4105" y="1253"/>
            <a:chExt cx="1620" cy="862"/>
          </a:xfrm>
        </p:grpSpPr>
        <p:sp>
          <p:nvSpPr>
            <p:cNvPr id="7184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4241" y="1661"/>
              <a:ext cx="1247" cy="45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 суммы</a:t>
              </a:r>
            </a:p>
          </p:txBody>
        </p:sp>
        <p:sp>
          <p:nvSpPr>
            <p:cNvPr id="7185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4105" y="1253"/>
              <a:ext cx="1620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значение</a:t>
              </a:r>
            </a:p>
          </p:txBody>
        </p:sp>
      </p:grpSp>
    </p:spTree>
  </p:cSld>
  <p:clrMapOvr>
    <a:masterClrMapping/>
  </p:clrMapOvr>
  <p:transition advTm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50000">
              <a:srgbClr val="FFFF66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286000" y="2057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5375275" y="-531813"/>
            <a:ext cx="1079500" cy="13906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4656139" y="692151"/>
            <a:ext cx="7207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2495551" y="1628775"/>
            <a:ext cx="842963" cy="140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7464426" y="836613"/>
            <a:ext cx="10080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9264650" y="404814"/>
            <a:ext cx="935038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1674814" y="2060576"/>
            <a:ext cx="29813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sp>
        <p:nvSpPr>
          <p:cNvPr id="8201" name="WordArt 9"/>
          <p:cNvSpPr>
            <a:spLocks noChangeArrowheads="1" noChangeShapeType="1" noTextEdit="1"/>
          </p:cNvSpPr>
          <p:nvPr/>
        </p:nvSpPr>
        <p:spPr bwMode="auto">
          <a:xfrm>
            <a:off x="5087939" y="2060576"/>
            <a:ext cx="280828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слагаемое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847850" y="4076700"/>
            <a:ext cx="2667000" cy="2133600"/>
            <a:chOff x="0" y="1968"/>
            <a:chExt cx="3355" cy="1944"/>
          </a:xfrm>
        </p:grpSpPr>
        <p:pic>
          <p:nvPicPr>
            <p:cNvPr id="8215" name="Picture 11" descr="BOOK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592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6" name="Picture 12" descr="BOOK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2" y="2256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7" name="Picture 13" descr="BOOK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52" y="1968"/>
              <a:ext cx="2203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203" name="Picture 14" descr="BOOK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375" y="2492376"/>
            <a:ext cx="25146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7188200" y="4119564"/>
            <a:ext cx="3373438" cy="2401887"/>
            <a:chOff x="3568" y="2595"/>
            <a:chExt cx="2125" cy="1513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 rot="-217997">
              <a:off x="3568" y="3039"/>
              <a:ext cx="1925" cy="1069"/>
              <a:chOff x="0" y="1968"/>
              <a:chExt cx="3355" cy="1944"/>
            </a:xfrm>
          </p:grpSpPr>
          <p:pic>
            <p:nvPicPr>
              <p:cNvPr id="8212" name="Picture 17" descr="BOOK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2592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13" name="Picture 18" descr="BOOK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72" y="2256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14" name="Picture 19" descr="BOOK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152" y="1968"/>
                <a:ext cx="2203" cy="1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8211" name="Picture 20" descr="BOOKS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-217997">
              <a:off x="4143" y="2595"/>
              <a:ext cx="1550" cy="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05" name="WordArt 21"/>
          <p:cNvSpPr>
            <a:spLocks noChangeArrowheads="1" noChangeShapeType="1" noTextEdit="1"/>
          </p:cNvSpPr>
          <p:nvPr/>
        </p:nvSpPr>
        <p:spPr bwMode="auto">
          <a:xfrm>
            <a:off x="4440238" y="3789363"/>
            <a:ext cx="6477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+</a:t>
            </a:r>
          </a:p>
        </p:txBody>
      </p:sp>
      <p:sp>
        <p:nvSpPr>
          <p:cNvPr id="8206" name="WordArt 22"/>
          <p:cNvSpPr>
            <a:spLocks noChangeArrowheads="1" noChangeShapeType="1" noTextEdit="1"/>
          </p:cNvSpPr>
          <p:nvPr/>
        </p:nvSpPr>
        <p:spPr bwMode="auto">
          <a:xfrm>
            <a:off x="7319964" y="4005263"/>
            <a:ext cx="7207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=</a:t>
            </a:r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8040688" y="1989139"/>
            <a:ext cx="2571750" cy="1368425"/>
            <a:chOff x="4105" y="1253"/>
            <a:chExt cx="1620" cy="862"/>
          </a:xfrm>
        </p:grpSpPr>
        <p:sp>
          <p:nvSpPr>
            <p:cNvPr id="8208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4241" y="1661"/>
              <a:ext cx="1247" cy="45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 суммы</a:t>
              </a:r>
            </a:p>
          </p:txBody>
        </p:sp>
        <p:sp>
          <p:nvSpPr>
            <p:cNvPr id="8209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4105" y="1253"/>
              <a:ext cx="1620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4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значение</a:t>
              </a:r>
            </a:p>
          </p:txBody>
        </p:sp>
      </p:grpSp>
    </p:spTree>
  </p:cSld>
  <p:clrMapOvr>
    <a:masterClrMapping/>
  </p:clrMapOvr>
  <p:transition advTm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3|2.3|1.2|1.1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3|1|1|1.6|1.2|1|1.7"/>
</p:tagLst>
</file>

<file path=ppt/theme/theme1.xml><?xml version="1.0" encoding="utf-8"?>
<a:theme xmlns:a="http://schemas.openxmlformats.org/drawingml/2006/main" name="Тема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9" id="{E025AB64-727F-4D76-99F3-7825FE322E5F}" vid="{7A5E66E9-48C2-4DC5-9C0C-DDEBDB2AA380}"/>
    </a:ext>
  </a:extLst>
</a:theme>
</file>

<file path=ppt/theme/theme2.xml><?xml version="1.0" encoding="utf-8"?>
<a:theme xmlns:a="http://schemas.openxmlformats.org/drawingml/2006/main" name="Тема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8" id="{037C8C8A-805A-4F65-8334-4CDC0D9D992A}" vid="{EF3523D6-9C94-4647-900A-BF65AA7C0AEE}"/>
    </a:ext>
  </a:extLst>
</a:theme>
</file>

<file path=ppt/theme/theme3.xml><?xml version="1.0" encoding="utf-8"?>
<a:theme xmlns:a="http://schemas.openxmlformats.org/drawingml/2006/main" name="1_Тема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9" id="{E025AB64-727F-4D76-99F3-7825FE322E5F}" vid="{7A5E66E9-48C2-4DC5-9C0C-DDEBDB2AA380}"/>
    </a:ext>
  </a:extLst>
</a:theme>
</file>

<file path=ppt/theme/theme4.xml><?xml version="1.0" encoding="utf-8"?>
<a:theme xmlns:a="http://schemas.openxmlformats.org/drawingml/2006/main" name="1_Тема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8" id="{037C8C8A-805A-4F65-8334-4CDC0D9D992A}" vid="{EF3523D6-9C94-4647-900A-BF65AA7C0AE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181</Words>
  <Application>Microsoft Office PowerPoint</Application>
  <PresentationFormat>Произвольный</PresentationFormat>
  <Paragraphs>97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Тема9</vt:lpstr>
      <vt:lpstr>Тема8</vt:lpstr>
      <vt:lpstr>1_Тема9</vt:lpstr>
      <vt:lpstr>1_Тема8</vt:lpstr>
      <vt:lpstr>Слайд 1</vt:lpstr>
      <vt:lpstr>0 1 2 3 4 5 6 7 8 9</vt:lpstr>
      <vt:lpstr>Слайд 3</vt:lpstr>
      <vt:lpstr>Слайд 4</vt:lpstr>
      <vt:lpstr>3</vt:lpstr>
      <vt:lpstr>Слайд 6</vt:lpstr>
      <vt:lpstr>Слайд 7</vt:lpstr>
      <vt:lpstr>Слайд 8</vt:lpstr>
      <vt:lpstr>Слайд 9</vt:lpstr>
      <vt:lpstr>Слайд 10</vt:lpstr>
      <vt:lpstr>Слайд 11</vt:lpstr>
      <vt:lpstr>Переместительное свойство сложения</vt:lpstr>
      <vt:lpstr>Если слагаемые поменять местами, значение суммы не измениться.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Учебник стр. 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С. Игошина</dc:creator>
  <cp:lastModifiedBy>Ольга</cp:lastModifiedBy>
  <cp:revision>7</cp:revision>
  <dcterms:created xsi:type="dcterms:W3CDTF">2022-12-10T07:18:43Z</dcterms:created>
  <dcterms:modified xsi:type="dcterms:W3CDTF">2022-12-11T18:06:45Z</dcterms:modified>
</cp:coreProperties>
</file>