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64" r:id="rId5"/>
    <p:sldId id="263" r:id="rId6"/>
    <p:sldId id="262" r:id="rId7"/>
    <p:sldId id="261" r:id="rId8"/>
    <p:sldId id="260" r:id="rId9"/>
    <p:sldId id="267" r:id="rId10"/>
    <p:sldId id="259" r:id="rId11"/>
    <p:sldId id="271" r:id="rId12"/>
    <p:sldId id="270" r:id="rId13"/>
    <p:sldId id="269" r:id="rId14"/>
    <p:sldId id="266" r:id="rId15"/>
    <p:sldId id="276" r:id="rId16"/>
    <p:sldId id="274" r:id="rId17"/>
    <p:sldId id="273" r:id="rId18"/>
    <p:sldId id="278" r:id="rId19"/>
    <p:sldId id="277" r:id="rId20"/>
    <p:sldId id="268" r:id="rId21"/>
    <p:sldId id="258" r:id="rId22"/>
    <p:sldId id="275" r:id="rId23"/>
    <p:sldId id="272" r:id="rId24"/>
    <p:sldId id="282" r:id="rId25"/>
    <p:sldId id="281" r:id="rId26"/>
    <p:sldId id="280" r:id="rId27"/>
    <p:sldId id="27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1412776"/>
            <a:ext cx="561662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«Сказка о рыбаке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и рыбке»</a:t>
            </a:r>
          </a:p>
          <a:p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Викторина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81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980728"/>
            <a:ext cx="53285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5. Что было разбитым у старика со старухой?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92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0" y="-4014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2060848"/>
            <a:ext cx="4104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Корыто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79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1052736"/>
            <a:ext cx="4968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6. Чем старик ловил рыбу?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20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95244" y="2212556"/>
            <a:ext cx="32403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Неводом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56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966123"/>
            <a:ext cx="540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7. Что сделал старик, поймав золотую рыбку?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29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03679" y="2060848"/>
            <a:ext cx="5544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Отпустил её в море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6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55692" y="1124744"/>
            <a:ext cx="46805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8. Сколько раз старик закидывал невод в тот день, когда поймал золотую рыбку?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59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13961" y="2242885"/>
            <a:ext cx="3456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Три раза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47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1484784"/>
            <a:ext cx="4752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9. Как старик называл рыбку?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37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1863115"/>
            <a:ext cx="46085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Государыня рыбка, золотая рыбка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85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908720"/>
            <a:ext cx="46085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1. Как начинается «Сказка о рыбаке и рыбке?»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26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1340768"/>
            <a:ext cx="4896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10. Как называла рыбка старика?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73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736" y="2079159"/>
            <a:ext cx="42484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Старче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5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980728"/>
            <a:ext cx="482453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11. Какой самый первый предмет потребовала старуха у золотой рыбки?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59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23728" y="1985005"/>
            <a:ext cx="30414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Корыто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18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862948"/>
            <a:ext cx="48245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12. Сколько желаний старухи исполнила золотая рыбка?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4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1916832"/>
            <a:ext cx="4688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Четыре желания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51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1124744"/>
            <a:ext cx="53285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13. Кем хотела стать старуха в самой заветной своей мечте?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67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1982450"/>
            <a:ext cx="424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Владычицей морскою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9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02726" y="2204864"/>
            <a:ext cx="48245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Жил старик со своею старухой…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17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1484784"/>
            <a:ext cx="51845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2. Где жили старик со старухой?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64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2132856"/>
            <a:ext cx="5328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У самого синего моря, в ветхой землянке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95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980728"/>
            <a:ext cx="54726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3. Сколько лет они жили в ветхой землянке?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95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6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36304" y="2276872"/>
            <a:ext cx="4176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33 года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37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85319" y="1268760"/>
            <a:ext cx="43924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4. Какую рыбку поймал старик?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67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ёна\Desktop\1263965185_1221163591_zolotaja-ryb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" y="0"/>
            <a:ext cx="9109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43189" y="2156970"/>
            <a:ext cx="42484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Золотую рыбку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83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45</TotalTime>
  <Words>173</Words>
  <Application>Microsoft Office PowerPoint</Application>
  <PresentationFormat>Экран (4:3)</PresentationFormat>
  <Paragraphs>30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Главная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Алёна</dc:creator>
  <cp:lastModifiedBy>Алёна</cp:lastModifiedBy>
  <cp:revision>13</cp:revision>
  <dcterms:created xsi:type="dcterms:W3CDTF">2021-10-17T14:10:33Z</dcterms:created>
  <dcterms:modified xsi:type="dcterms:W3CDTF">2021-10-17T17:01:59Z</dcterms:modified>
</cp:coreProperties>
</file>