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 autoAdjust="0"/>
    <p:restoredTop sz="94660"/>
  </p:normalViewPr>
  <p:slideViewPr>
    <p:cSldViewPr>
      <p:cViewPr varScale="1">
        <p:scale>
          <a:sx n="69" d="100"/>
          <a:sy n="69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8D807-F797-4241-8095-446FCF9ECA9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025B3A-859A-452F-AA85-FBBCD1C05E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340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Творческая работа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025B3A-859A-452F-AA85-FBBCD1C05EA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07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kp.ru/russia/sankt-peterburg/mesta/leningradskij-zoopark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0"/>
            <a:ext cx="8279928" cy="2060847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rgbClr val="002E52"/>
                </a:solidFill>
                <a:effectLst/>
                <a:latin typeface="Roboto Slab"/>
              </a:rPr>
              <a:t>Всемирный день защиты </a:t>
            </a:r>
            <a:r>
              <a:rPr lang="ru-RU" dirty="0" smtClean="0">
                <a:solidFill>
                  <a:srgbClr val="002E52"/>
                </a:solidFill>
                <a:effectLst/>
                <a:latin typeface="Roboto Slab"/>
              </a:rPr>
              <a:t>животных 4.10.2023 года</a:t>
            </a:r>
            <a:r>
              <a:rPr lang="ru-RU" dirty="0">
                <a:solidFill>
                  <a:srgbClr val="002E52"/>
                </a:solidFill>
                <a:effectLst/>
                <a:latin typeface="Roboto Slab"/>
              </a:rPr>
              <a:t/>
            </a:r>
            <a:br>
              <a:rPr lang="ru-RU" dirty="0">
                <a:solidFill>
                  <a:srgbClr val="002E52"/>
                </a:solidFill>
                <a:effectLst/>
                <a:latin typeface="Roboto Slab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3933056"/>
            <a:ext cx="6551736" cy="2160240"/>
          </a:xfrm>
        </p:spPr>
        <p:txBody>
          <a:bodyPr>
            <a:normAutofit/>
          </a:bodyPr>
          <a:lstStyle/>
          <a:p>
            <a:r>
              <a:rPr lang="ru-RU" dirty="0" err="1" smtClean="0"/>
              <a:t>Хиценко</a:t>
            </a:r>
            <a:r>
              <a:rPr lang="ru-RU" dirty="0" smtClean="0"/>
              <a:t> Ольга Сергеевна</a:t>
            </a:r>
          </a:p>
          <a:p>
            <a:r>
              <a:rPr lang="ru-RU" dirty="0" smtClean="0"/>
              <a:t> Воспитатель ГПД 3-4  класса</a:t>
            </a:r>
          </a:p>
          <a:p>
            <a:r>
              <a:rPr lang="ru-RU" dirty="0" smtClean="0"/>
              <a:t>ГБОУ СОШ № 493</a:t>
            </a:r>
          </a:p>
          <a:p>
            <a:r>
              <a:rPr lang="ru-RU" dirty="0" smtClean="0"/>
              <a:t>г. Санкт-Петербург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0669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праздника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Roboto Slab"/>
              </a:rPr>
              <a:t>Первым идею праздника предложил немецкий писатель и кинолог Генрих 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Roboto Slab"/>
              </a:rPr>
              <a:t>Циммерман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Roboto Slab"/>
              </a:rPr>
              <a:t> в 1925 году. День защиты животных несколько лет проходил в Берлине 24 марта, затем его перенесли на 4 октября. Дата не случайна — это день памяти католического святого Франциска 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Roboto Slab"/>
              </a:rPr>
              <a:t>Ассизкого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Roboto Slab"/>
              </a:rPr>
              <a:t>, основателя ордена францисканцев и покровителя природы и животных. Легенда гласит, что святой Франциск умел разговаривать со зверями — поэтому на многих картинах и иконах он изображен в их компании.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Roboto Slab"/>
              </a:rPr>
              <a:t>Позднее, в 1931 году на Конгрессе всемирных организаций по защите животных, который проходил во Флоренции, 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Roboto Slab"/>
              </a:rPr>
              <a:t>Циммерман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  <a:latin typeface="Roboto Slab"/>
              </a:rPr>
              <a:t> предложил сделать этот день всемирным. С тех пор количество стран, принимающих участие в праздновании, постоянно растет. Россия начала отмечать эту важную дату в 2000 году.</a:t>
            </a:r>
            <a:endParaRPr lang="ru-RU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381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E52"/>
                </a:solidFill>
                <a:effectLst/>
                <a:latin typeface="Roboto Slab"/>
              </a:rPr>
              <a:t>Традиции праздника</a:t>
            </a:r>
            <a:br>
              <a:rPr lang="ru-RU" dirty="0">
                <a:solidFill>
                  <a:srgbClr val="002E52"/>
                </a:solidFill>
                <a:effectLst/>
                <a:latin typeface="Roboto Slab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5157192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Roboto Slab"/>
              </a:rPr>
              <a:t>Особые мероприятия проходят в зоопарках всего мира. В 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Roboto Slab"/>
                <a:hlinkClick r:id="rId2"/>
              </a:rPr>
              <a:t>Ленинградском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Roboto Slab"/>
              </a:rPr>
              <a:t>, например, проводятся образовательные акции, где рассказывают о важности зоопарков для сохранения редких и исчезающих видов. В других к этой дате часто бывают приурочены события из жизни обитателей — выпуск вылеченных животных на волю, проводы медведей в зимнюю спячку, демонстрация показательных кормлений.</a:t>
            </a:r>
          </a:p>
          <a:p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Roboto Slab"/>
              </a:rPr>
              <a:t>Посильный вклад в дело улучшения жизни животных может сделать каждый. Двери приютов всегда открыты для тех, кто готов стать волонтером, пожертвовать деньги, купить корм или взять кого-то из питомцев. Главное, никогда не забывать, что вы в ответе за тех, кого приручили.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952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E52"/>
                </a:solidFill>
                <a:effectLst/>
                <a:latin typeface="Roboto Slab"/>
              </a:rPr>
              <a:t>Интересные факты</a:t>
            </a:r>
            <a:br>
              <a:rPr lang="ru-RU" dirty="0">
                <a:solidFill>
                  <a:srgbClr val="002E52"/>
                </a:solidFill>
                <a:effectLst/>
                <a:latin typeface="Roboto Slab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+mj-lt"/>
              <a:buAutoNum type="arabicPeriod"/>
            </a:pPr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  <a:latin typeface="Roboto Slab"/>
              </a:rPr>
              <a:t>Благотворительная организация, деятельность которой была направлена на помощь животным, появилась в России задолго до предложения учредить праздник. С 1865 года в нашей стране существовало Общество покровительства животным — его деятельность курировали жены дворян и высокопоставленных чиновников.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  <a:latin typeface="Roboto Slab"/>
              </a:rPr>
              <a:t>По количеству домашних кошек, живущих в российских семьях, РФ занимает третье место в мире (33,7 млн котиков), а по количеству собак — пятое (18,9 млн).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chemeClr val="bg2">
                    <a:lumMod val="20000"/>
                    <a:lumOff val="80000"/>
                  </a:schemeClr>
                </a:solidFill>
                <a:latin typeface="Roboto Slab"/>
              </a:rPr>
              <a:t>Помимо Красной книги России (в которую внесено более 400 видов представителей фауны), у регионов РФ есть собственные Красные книги. Работа над актуализацией информации в них ведется непрерывно.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6559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29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7713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"/>
            <a:ext cx="6563724" cy="393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518" y="0"/>
            <a:ext cx="3924591" cy="393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https://beolin.club/uploads/posts/2022-08/1659567361_29-beolin-club-p-okhranyaemie-zhivotnie-risunok-krasivo-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274" y="3645024"/>
            <a:ext cx="4714539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s://hudognik.net/cache/31252_gal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645024"/>
            <a:ext cx="4961875" cy="372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510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912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52638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22</TotalTime>
  <Words>217</Words>
  <Application>Microsoft Office PowerPoint</Application>
  <PresentationFormat>Экран (4:3)</PresentationFormat>
  <Paragraphs>16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Яркая</vt:lpstr>
      <vt:lpstr>Всемирный день защиты животных 4.10.2023 года </vt:lpstr>
      <vt:lpstr>История праздника</vt:lpstr>
      <vt:lpstr>Традиции праздника </vt:lpstr>
      <vt:lpstr>Интересные факты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Всемирный день защиты животных 4.10.2023 года </dc:title>
  <dc:creator>Лосева Ирина Сергеевна</dc:creator>
  <cp:lastModifiedBy>Лосева Ирина Сергеевна</cp:lastModifiedBy>
  <cp:revision>3</cp:revision>
  <dcterms:created xsi:type="dcterms:W3CDTF">2023-10-02T12:31:45Z</dcterms:created>
  <dcterms:modified xsi:type="dcterms:W3CDTF">2023-10-02T13:04:28Z</dcterms:modified>
</cp:coreProperties>
</file>